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0" r:id="rId4"/>
    <p:sldId id="261" r:id="rId5"/>
    <p:sldId id="284" r:id="rId6"/>
    <p:sldId id="263" r:id="rId7"/>
    <p:sldId id="264" r:id="rId8"/>
    <p:sldId id="285" r:id="rId9"/>
    <p:sldId id="265" r:id="rId10"/>
    <p:sldId id="266" r:id="rId11"/>
    <p:sldId id="275" r:id="rId12"/>
    <p:sldId id="269" r:id="rId13"/>
    <p:sldId id="270" r:id="rId14"/>
    <p:sldId id="286" r:id="rId15"/>
    <p:sldId id="271" r:id="rId16"/>
    <p:sldId id="272" r:id="rId17"/>
    <p:sldId id="287" r:id="rId18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4674"/>
  </p:normalViewPr>
  <p:slideViewPr>
    <p:cSldViewPr>
      <p:cViewPr varScale="1">
        <p:scale>
          <a:sx n="100" d="100"/>
          <a:sy n="100" d="100"/>
        </p:scale>
        <p:origin x="176" y="6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D25766-CA0E-BB49-988B-C846CECF23C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D2CB619-29DE-394D-9089-9DCB1E14C27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Bank Account</a:t>
          </a:r>
        </a:p>
      </dgm:t>
    </dgm:pt>
    <dgm:pt modelId="{34688740-7BB2-A04D-8C20-596EB43B124A}" type="parTrans" cxnId="{DB025719-2439-E146-9351-CAF96011505A}">
      <dgm:prSet/>
      <dgm:spPr/>
    </dgm:pt>
    <dgm:pt modelId="{AC78341C-6CA5-1844-9C9A-6A688A970E53}" type="sibTrans" cxnId="{DB025719-2439-E146-9351-CAF96011505A}">
      <dgm:prSet/>
      <dgm:spPr/>
    </dgm:pt>
    <dgm:pt modelId="{F7FAB14C-5FA4-DD49-9D6F-6923479C6209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Checking</a:t>
          </a:r>
        </a:p>
      </dgm:t>
    </dgm:pt>
    <dgm:pt modelId="{D563062C-3DA1-A148-B8D1-F50245AD7E42}" type="parTrans" cxnId="{4FCB2FCD-016A-E841-B204-CD78B06600DB}">
      <dgm:prSet/>
      <dgm:spPr/>
    </dgm:pt>
    <dgm:pt modelId="{5B7964D5-94DD-1343-B3B8-F029ECABC1CE}" type="sibTrans" cxnId="{4FCB2FCD-016A-E841-B204-CD78B06600DB}">
      <dgm:prSet/>
      <dgm:spPr/>
    </dgm:pt>
    <dgm:pt modelId="{521D74AF-B2DF-ED4E-855F-7DAEAA5551AF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Savings</a:t>
          </a:r>
        </a:p>
      </dgm:t>
    </dgm:pt>
    <dgm:pt modelId="{2813D75D-7C0C-554C-8297-8F0A1874D1F5}" type="parTrans" cxnId="{8B38344A-32DD-5F42-8194-216AF476B903}">
      <dgm:prSet/>
      <dgm:spPr/>
    </dgm:pt>
    <dgm:pt modelId="{BB5BABCC-D5C7-1946-AE92-A1262E208119}" type="sibTrans" cxnId="{8B38344A-32DD-5F42-8194-216AF476B903}">
      <dgm:prSet/>
      <dgm:spPr/>
    </dgm:pt>
    <dgm:pt modelId="{87DE80E4-28B4-6B4D-A385-D9F66855FED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Money Market</a:t>
          </a:r>
        </a:p>
      </dgm:t>
    </dgm:pt>
    <dgm:pt modelId="{3520A475-876D-C04A-B685-5CEF95BD86D4}" type="parTrans" cxnId="{A9AD39D7-6D72-A94F-83AA-AA1D68CCAC8E}">
      <dgm:prSet/>
      <dgm:spPr/>
    </dgm:pt>
    <dgm:pt modelId="{2E9A2DA6-E990-3B4A-A748-9DD4165A13BC}" type="sibTrans" cxnId="{A9AD39D7-6D72-A94F-83AA-AA1D68CCAC8E}">
      <dgm:prSet/>
      <dgm:spPr/>
    </dgm:pt>
    <dgm:pt modelId="{4BC06C7E-4D67-D24B-AD3E-0431B1751B17}" type="pres">
      <dgm:prSet presAssocID="{05D25766-CA0E-BB49-988B-C846CECF23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57109E2-5C62-F241-951C-CEC99F06FB49}" type="pres">
      <dgm:prSet presAssocID="{8D2CB619-29DE-394D-9089-9DCB1E14C271}" presName="hierRoot1" presStyleCnt="0">
        <dgm:presLayoutVars>
          <dgm:hierBranch/>
        </dgm:presLayoutVars>
      </dgm:prSet>
      <dgm:spPr/>
    </dgm:pt>
    <dgm:pt modelId="{B6D7C10B-33AE-6543-885D-05DD98F73F3E}" type="pres">
      <dgm:prSet presAssocID="{8D2CB619-29DE-394D-9089-9DCB1E14C271}" presName="rootComposite1" presStyleCnt="0"/>
      <dgm:spPr/>
    </dgm:pt>
    <dgm:pt modelId="{6E0196F3-EF0F-2F47-8AB9-67D35150D034}" type="pres">
      <dgm:prSet presAssocID="{8D2CB619-29DE-394D-9089-9DCB1E14C271}" presName="rootText1" presStyleLbl="node0" presStyleIdx="0" presStyleCnt="1">
        <dgm:presLayoutVars>
          <dgm:chPref val="3"/>
        </dgm:presLayoutVars>
      </dgm:prSet>
      <dgm:spPr/>
    </dgm:pt>
    <dgm:pt modelId="{C3A7C660-CF4F-9947-A5FE-626C11CFDBF2}" type="pres">
      <dgm:prSet presAssocID="{8D2CB619-29DE-394D-9089-9DCB1E14C271}" presName="rootConnector1" presStyleLbl="node1" presStyleIdx="0" presStyleCnt="0"/>
      <dgm:spPr/>
    </dgm:pt>
    <dgm:pt modelId="{9EA564DB-47E3-534A-94F9-74D5E5E4DDBE}" type="pres">
      <dgm:prSet presAssocID="{8D2CB619-29DE-394D-9089-9DCB1E14C271}" presName="hierChild2" presStyleCnt="0"/>
      <dgm:spPr/>
    </dgm:pt>
    <dgm:pt modelId="{88E79F3A-ABC7-7A4F-933E-EC23A16BDBAA}" type="pres">
      <dgm:prSet presAssocID="{D563062C-3DA1-A148-B8D1-F50245AD7E42}" presName="Name35" presStyleLbl="parChTrans1D2" presStyleIdx="0" presStyleCnt="2"/>
      <dgm:spPr/>
    </dgm:pt>
    <dgm:pt modelId="{AB2A096E-6144-D94F-9D24-DB4BEEE8B520}" type="pres">
      <dgm:prSet presAssocID="{F7FAB14C-5FA4-DD49-9D6F-6923479C6209}" presName="hierRoot2" presStyleCnt="0">
        <dgm:presLayoutVars>
          <dgm:hierBranch/>
        </dgm:presLayoutVars>
      </dgm:prSet>
      <dgm:spPr/>
    </dgm:pt>
    <dgm:pt modelId="{65C53BA3-055F-E445-AD79-B55862C91C40}" type="pres">
      <dgm:prSet presAssocID="{F7FAB14C-5FA4-DD49-9D6F-6923479C6209}" presName="rootComposite" presStyleCnt="0"/>
      <dgm:spPr/>
    </dgm:pt>
    <dgm:pt modelId="{F74013D7-D1C4-DB4D-935E-F65516DD1E5C}" type="pres">
      <dgm:prSet presAssocID="{F7FAB14C-5FA4-DD49-9D6F-6923479C6209}" presName="rootText" presStyleLbl="node2" presStyleIdx="0" presStyleCnt="2">
        <dgm:presLayoutVars>
          <dgm:chPref val="3"/>
        </dgm:presLayoutVars>
      </dgm:prSet>
      <dgm:spPr/>
    </dgm:pt>
    <dgm:pt modelId="{6A8EFB6F-C921-1F46-8F4C-792A526AAF4C}" type="pres">
      <dgm:prSet presAssocID="{F7FAB14C-5FA4-DD49-9D6F-6923479C6209}" presName="rootConnector" presStyleLbl="node2" presStyleIdx="0" presStyleCnt="2"/>
      <dgm:spPr/>
    </dgm:pt>
    <dgm:pt modelId="{1F6DED92-9128-2943-A8D4-B6CA21890878}" type="pres">
      <dgm:prSet presAssocID="{F7FAB14C-5FA4-DD49-9D6F-6923479C6209}" presName="hierChild4" presStyleCnt="0"/>
      <dgm:spPr/>
    </dgm:pt>
    <dgm:pt modelId="{C5647F11-AAF8-074A-A73D-A419164596BB}" type="pres">
      <dgm:prSet presAssocID="{F7FAB14C-5FA4-DD49-9D6F-6923479C6209}" presName="hierChild5" presStyleCnt="0"/>
      <dgm:spPr/>
    </dgm:pt>
    <dgm:pt modelId="{E36D0AC3-A890-F342-AAEA-480E9845A407}" type="pres">
      <dgm:prSet presAssocID="{2813D75D-7C0C-554C-8297-8F0A1874D1F5}" presName="Name35" presStyleLbl="parChTrans1D2" presStyleIdx="1" presStyleCnt="2"/>
      <dgm:spPr/>
    </dgm:pt>
    <dgm:pt modelId="{69B32021-BDDF-AC45-B5A7-7467C09A5903}" type="pres">
      <dgm:prSet presAssocID="{521D74AF-B2DF-ED4E-855F-7DAEAA5551AF}" presName="hierRoot2" presStyleCnt="0">
        <dgm:presLayoutVars>
          <dgm:hierBranch/>
        </dgm:presLayoutVars>
      </dgm:prSet>
      <dgm:spPr/>
    </dgm:pt>
    <dgm:pt modelId="{C65DBB79-2376-F94B-965D-E8B311AD4847}" type="pres">
      <dgm:prSet presAssocID="{521D74AF-B2DF-ED4E-855F-7DAEAA5551AF}" presName="rootComposite" presStyleCnt="0"/>
      <dgm:spPr/>
    </dgm:pt>
    <dgm:pt modelId="{EB198423-4925-6B43-AC26-60920D464578}" type="pres">
      <dgm:prSet presAssocID="{521D74AF-B2DF-ED4E-855F-7DAEAA5551AF}" presName="rootText" presStyleLbl="node2" presStyleIdx="1" presStyleCnt="2">
        <dgm:presLayoutVars>
          <dgm:chPref val="3"/>
        </dgm:presLayoutVars>
      </dgm:prSet>
      <dgm:spPr/>
    </dgm:pt>
    <dgm:pt modelId="{84B03B0C-1499-9C45-9AD3-1308029DE3DC}" type="pres">
      <dgm:prSet presAssocID="{521D74AF-B2DF-ED4E-855F-7DAEAA5551AF}" presName="rootConnector" presStyleLbl="node2" presStyleIdx="1" presStyleCnt="2"/>
      <dgm:spPr/>
    </dgm:pt>
    <dgm:pt modelId="{353449FF-087C-C849-9FB4-6576712A1094}" type="pres">
      <dgm:prSet presAssocID="{521D74AF-B2DF-ED4E-855F-7DAEAA5551AF}" presName="hierChild4" presStyleCnt="0"/>
      <dgm:spPr/>
    </dgm:pt>
    <dgm:pt modelId="{F98F7758-BA1E-744C-A102-67E086606C5F}" type="pres">
      <dgm:prSet presAssocID="{3520A475-876D-C04A-B685-5CEF95BD86D4}" presName="Name35" presStyleLbl="parChTrans1D3" presStyleIdx="0" presStyleCnt="1"/>
      <dgm:spPr/>
    </dgm:pt>
    <dgm:pt modelId="{B58C49E3-BF69-2342-A8FD-555C599D31DF}" type="pres">
      <dgm:prSet presAssocID="{87DE80E4-28B4-6B4D-A385-D9F66855FED2}" presName="hierRoot2" presStyleCnt="0">
        <dgm:presLayoutVars>
          <dgm:hierBranch val="r"/>
        </dgm:presLayoutVars>
      </dgm:prSet>
      <dgm:spPr/>
    </dgm:pt>
    <dgm:pt modelId="{A466F9C0-A011-0442-8764-9E15EE7C9B30}" type="pres">
      <dgm:prSet presAssocID="{87DE80E4-28B4-6B4D-A385-D9F66855FED2}" presName="rootComposite" presStyleCnt="0"/>
      <dgm:spPr/>
    </dgm:pt>
    <dgm:pt modelId="{C669A4F7-E612-724A-951F-6A0AF148B108}" type="pres">
      <dgm:prSet presAssocID="{87DE80E4-28B4-6B4D-A385-D9F66855FED2}" presName="rootText" presStyleLbl="node3" presStyleIdx="0" presStyleCnt="1">
        <dgm:presLayoutVars>
          <dgm:chPref val="3"/>
        </dgm:presLayoutVars>
      </dgm:prSet>
      <dgm:spPr/>
    </dgm:pt>
    <dgm:pt modelId="{545288C2-C6AD-694C-A69D-9211C8512DBD}" type="pres">
      <dgm:prSet presAssocID="{87DE80E4-28B4-6B4D-A385-D9F66855FED2}" presName="rootConnector" presStyleLbl="node3" presStyleIdx="0" presStyleCnt="1"/>
      <dgm:spPr/>
    </dgm:pt>
    <dgm:pt modelId="{01C3A01B-9BB5-5045-9481-EB054B851AA2}" type="pres">
      <dgm:prSet presAssocID="{87DE80E4-28B4-6B4D-A385-D9F66855FED2}" presName="hierChild4" presStyleCnt="0"/>
      <dgm:spPr/>
    </dgm:pt>
    <dgm:pt modelId="{682A8E70-3035-424D-B15A-2F341EA78170}" type="pres">
      <dgm:prSet presAssocID="{87DE80E4-28B4-6B4D-A385-D9F66855FED2}" presName="hierChild5" presStyleCnt="0"/>
      <dgm:spPr/>
    </dgm:pt>
    <dgm:pt modelId="{4949B07C-CAA2-F848-8A0E-A7DC1E3EA2EC}" type="pres">
      <dgm:prSet presAssocID="{521D74AF-B2DF-ED4E-855F-7DAEAA5551AF}" presName="hierChild5" presStyleCnt="0"/>
      <dgm:spPr/>
    </dgm:pt>
    <dgm:pt modelId="{2C745A5C-23CD-1A45-80EB-7A3328C2216F}" type="pres">
      <dgm:prSet presAssocID="{8D2CB619-29DE-394D-9089-9DCB1E14C271}" presName="hierChild3" presStyleCnt="0"/>
      <dgm:spPr/>
    </dgm:pt>
  </dgm:ptLst>
  <dgm:cxnLst>
    <dgm:cxn modelId="{6237EF09-B6DC-EF4F-819F-E161A7D590C4}" type="presOf" srcId="{F7FAB14C-5FA4-DD49-9D6F-6923479C6209}" destId="{F74013D7-D1C4-DB4D-935E-F65516DD1E5C}" srcOrd="0" destOrd="0" presId="urn:microsoft.com/office/officeart/2005/8/layout/orgChart1"/>
    <dgm:cxn modelId="{DB025719-2439-E146-9351-CAF96011505A}" srcId="{05D25766-CA0E-BB49-988B-C846CECF23C0}" destId="{8D2CB619-29DE-394D-9089-9DCB1E14C271}" srcOrd="0" destOrd="0" parTransId="{34688740-7BB2-A04D-8C20-596EB43B124A}" sibTransId="{AC78341C-6CA5-1844-9C9A-6A688A970E53}"/>
    <dgm:cxn modelId="{35283320-0D31-2043-A1EC-3352C4108023}" type="presOf" srcId="{87DE80E4-28B4-6B4D-A385-D9F66855FED2}" destId="{545288C2-C6AD-694C-A69D-9211C8512DBD}" srcOrd="1" destOrd="0" presId="urn:microsoft.com/office/officeart/2005/8/layout/orgChart1"/>
    <dgm:cxn modelId="{8B38344A-32DD-5F42-8194-216AF476B903}" srcId="{8D2CB619-29DE-394D-9089-9DCB1E14C271}" destId="{521D74AF-B2DF-ED4E-855F-7DAEAA5551AF}" srcOrd="1" destOrd="0" parTransId="{2813D75D-7C0C-554C-8297-8F0A1874D1F5}" sibTransId="{BB5BABCC-D5C7-1946-AE92-A1262E208119}"/>
    <dgm:cxn modelId="{91CA3257-D3DB-A443-A87C-AC4CB1153F82}" type="presOf" srcId="{87DE80E4-28B4-6B4D-A385-D9F66855FED2}" destId="{C669A4F7-E612-724A-951F-6A0AF148B108}" srcOrd="0" destOrd="0" presId="urn:microsoft.com/office/officeart/2005/8/layout/orgChart1"/>
    <dgm:cxn modelId="{D6A6D964-1F7C-404E-AFA1-7FFFA102A2EF}" type="presOf" srcId="{8D2CB619-29DE-394D-9089-9DCB1E14C271}" destId="{6E0196F3-EF0F-2F47-8AB9-67D35150D034}" srcOrd="0" destOrd="0" presId="urn:microsoft.com/office/officeart/2005/8/layout/orgChart1"/>
    <dgm:cxn modelId="{B18EEA73-1D4A-7246-A175-ECABE6ED9B6A}" type="presOf" srcId="{2813D75D-7C0C-554C-8297-8F0A1874D1F5}" destId="{E36D0AC3-A890-F342-AAEA-480E9845A407}" srcOrd="0" destOrd="0" presId="urn:microsoft.com/office/officeart/2005/8/layout/orgChart1"/>
    <dgm:cxn modelId="{F867B176-5770-7940-9FBA-9EC3294A7504}" type="presOf" srcId="{521D74AF-B2DF-ED4E-855F-7DAEAA5551AF}" destId="{EB198423-4925-6B43-AC26-60920D464578}" srcOrd="0" destOrd="0" presId="urn:microsoft.com/office/officeart/2005/8/layout/orgChart1"/>
    <dgm:cxn modelId="{1CD0A592-066E-3541-B786-ED69F5BD24E0}" type="presOf" srcId="{3520A475-876D-C04A-B685-5CEF95BD86D4}" destId="{F98F7758-BA1E-744C-A102-67E086606C5F}" srcOrd="0" destOrd="0" presId="urn:microsoft.com/office/officeart/2005/8/layout/orgChart1"/>
    <dgm:cxn modelId="{1AC8BDB8-EC80-354A-A502-71EC83772A59}" type="presOf" srcId="{F7FAB14C-5FA4-DD49-9D6F-6923479C6209}" destId="{6A8EFB6F-C921-1F46-8F4C-792A526AAF4C}" srcOrd="1" destOrd="0" presId="urn:microsoft.com/office/officeart/2005/8/layout/orgChart1"/>
    <dgm:cxn modelId="{4294A5BF-CAFE-A24E-AF62-33F0CE4501B7}" type="presOf" srcId="{05D25766-CA0E-BB49-988B-C846CECF23C0}" destId="{4BC06C7E-4D67-D24B-AD3E-0431B1751B17}" srcOrd="0" destOrd="0" presId="urn:microsoft.com/office/officeart/2005/8/layout/orgChart1"/>
    <dgm:cxn modelId="{4FCB2FCD-016A-E841-B204-CD78B06600DB}" srcId="{8D2CB619-29DE-394D-9089-9DCB1E14C271}" destId="{F7FAB14C-5FA4-DD49-9D6F-6923479C6209}" srcOrd="0" destOrd="0" parTransId="{D563062C-3DA1-A148-B8D1-F50245AD7E42}" sibTransId="{5B7964D5-94DD-1343-B3B8-F029ECABC1CE}"/>
    <dgm:cxn modelId="{9123AED0-B210-F64D-9838-D72D3D4116A9}" type="presOf" srcId="{D563062C-3DA1-A148-B8D1-F50245AD7E42}" destId="{88E79F3A-ABC7-7A4F-933E-EC23A16BDBAA}" srcOrd="0" destOrd="0" presId="urn:microsoft.com/office/officeart/2005/8/layout/orgChart1"/>
    <dgm:cxn modelId="{A9AD39D7-6D72-A94F-83AA-AA1D68CCAC8E}" srcId="{521D74AF-B2DF-ED4E-855F-7DAEAA5551AF}" destId="{87DE80E4-28B4-6B4D-A385-D9F66855FED2}" srcOrd="0" destOrd="0" parTransId="{3520A475-876D-C04A-B685-5CEF95BD86D4}" sibTransId="{2E9A2DA6-E990-3B4A-A748-9DD4165A13BC}"/>
    <dgm:cxn modelId="{02A190E2-B60F-054C-AEA3-465CE34CD119}" type="presOf" srcId="{8D2CB619-29DE-394D-9089-9DCB1E14C271}" destId="{C3A7C660-CF4F-9947-A5FE-626C11CFDBF2}" srcOrd="1" destOrd="0" presId="urn:microsoft.com/office/officeart/2005/8/layout/orgChart1"/>
    <dgm:cxn modelId="{D2381CFA-1D6C-D144-85BF-ACA662811839}" type="presOf" srcId="{521D74AF-B2DF-ED4E-855F-7DAEAA5551AF}" destId="{84B03B0C-1499-9C45-9AD3-1308029DE3DC}" srcOrd="1" destOrd="0" presId="urn:microsoft.com/office/officeart/2005/8/layout/orgChart1"/>
    <dgm:cxn modelId="{B6D88EDE-C79B-C74D-80AC-6FD7477C2114}" type="presParOf" srcId="{4BC06C7E-4D67-D24B-AD3E-0431B1751B17}" destId="{757109E2-5C62-F241-951C-CEC99F06FB49}" srcOrd="0" destOrd="0" presId="urn:microsoft.com/office/officeart/2005/8/layout/orgChart1"/>
    <dgm:cxn modelId="{3EE79A92-269D-3540-99A5-65CBB9728966}" type="presParOf" srcId="{757109E2-5C62-F241-951C-CEC99F06FB49}" destId="{B6D7C10B-33AE-6543-885D-05DD98F73F3E}" srcOrd="0" destOrd="0" presId="urn:microsoft.com/office/officeart/2005/8/layout/orgChart1"/>
    <dgm:cxn modelId="{7BC9664D-5705-8147-B562-19FE40F07560}" type="presParOf" srcId="{B6D7C10B-33AE-6543-885D-05DD98F73F3E}" destId="{6E0196F3-EF0F-2F47-8AB9-67D35150D034}" srcOrd="0" destOrd="0" presId="urn:microsoft.com/office/officeart/2005/8/layout/orgChart1"/>
    <dgm:cxn modelId="{187D6641-9D60-AA41-BF75-4594AF3B9E90}" type="presParOf" srcId="{B6D7C10B-33AE-6543-885D-05DD98F73F3E}" destId="{C3A7C660-CF4F-9947-A5FE-626C11CFDBF2}" srcOrd="1" destOrd="0" presId="urn:microsoft.com/office/officeart/2005/8/layout/orgChart1"/>
    <dgm:cxn modelId="{B2C9E1C1-7D3A-E04C-B69C-3B899899B008}" type="presParOf" srcId="{757109E2-5C62-F241-951C-CEC99F06FB49}" destId="{9EA564DB-47E3-534A-94F9-74D5E5E4DDBE}" srcOrd="1" destOrd="0" presId="urn:microsoft.com/office/officeart/2005/8/layout/orgChart1"/>
    <dgm:cxn modelId="{03460868-78D4-2640-A96A-030942C6DE1E}" type="presParOf" srcId="{9EA564DB-47E3-534A-94F9-74D5E5E4DDBE}" destId="{88E79F3A-ABC7-7A4F-933E-EC23A16BDBAA}" srcOrd="0" destOrd="0" presId="urn:microsoft.com/office/officeart/2005/8/layout/orgChart1"/>
    <dgm:cxn modelId="{B5F841D7-0EE6-3245-9A92-E801D2BD31F1}" type="presParOf" srcId="{9EA564DB-47E3-534A-94F9-74D5E5E4DDBE}" destId="{AB2A096E-6144-D94F-9D24-DB4BEEE8B520}" srcOrd="1" destOrd="0" presId="urn:microsoft.com/office/officeart/2005/8/layout/orgChart1"/>
    <dgm:cxn modelId="{B4086448-57AA-824A-A4B6-01AA805624F3}" type="presParOf" srcId="{AB2A096E-6144-D94F-9D24-DB4BEEE8B520}" destId="{65C53BA3-055F-E445-AD79-B55862C91C40}" srcOrd="0" destOrd="0" presId="urn:microsoft.com/office/officeart/2005/8/layout/orgChart1"/>
    <dgm:cxn modelId="{E4B508FB-EAFD-3E44-A46B-7AEDCA81D58D}" type="presParOf" srcId="{65C53BA3-055F-E445-AD79-B55862C91C40}" destId="{F74013D7-D1C4-DB4D-935E-F65516DD1E5C}" srcOrd="0" destOrd="0" presId="urn:microsoft.com/office/officeart/2005/8/layout/orgChart1"/>
    <dgm:cxn modelId="{5C7CED8A-4001-1B47-81F6-E1C3B903486D}" type="presParOf" srcId="{65C53BA3-055F-E445-AD79-B55862C91C40}" destId="{6A8EFB6F-C921-1F46-8F4C-792A526AAF4C}" srcOrd="1" destOrd="0" presId="urn:microsoft.com/office/officeart/2005/8/layout/orgChart1"/>
    <dgm:cxn modelId="{99ABB5A3-A2C5-F745-B631-8CF8753496C2}" type="presParOf" srcId="{AB2A096E-6144-D94F-9D24-DB4BEEE8B520}" destId="{1F6DED92-9128-2943-A8D4-B6CA21890878}" srcOrd="1" destOrd="0" presId="urn:microsoft.com/office/officeart/2005/8/layout/orgChart1"/>
    <dgm:cxn modelId="{27CF9C53-C495-9E40-B11C-2108D8DD9DD8}" type="presParOf" srcId="{AB2A096E-6144-D94F-9D24-DB4BEEE8B520}" destId="{C5647F11-AAF8-074A-A73D-A419164596BB}" srcOrd="2" destOrd="0" presId="urn:microsoft.com/office/officeart/2005/8/layout/orgChart1"/>
    <dgm:cxn modelId="{520F9111-4A7D-7B4E-93A8-4FDE3DD7D68E}" type="presParOf" srcId="{9EA564DB-47E3-534A-94F9-74D5E5E4DDBE}" destId="{E36D0AC3-A890-F342-AAEA-480E9845A407}" srcOrd="2" destOrd="0" presId="urn:microsoft.com/office/officeart/2005/8/layout/orgChart1"/>
    <dgm:cxn modelId="{08F96946-6518-DC42-876F-502DD328F076}" type="presParOf" srcId="{9EA564DB-47E3-534A-94F9-74D5E5E4DDBE}" destId="{69B32021-BDDF-AC45-B5A7-7467C09A5903}" srcOrd="3" destOrd="0" presId="urn:microsoft.com/office/officeart/2005/8/layout/orgChart1"/>
    <dgm:cxn modelId="{CBCCE041-07F2-9D4A-AD35-6496CC36F654}" type="presParOf" srcId="{69B32021-BDDF-AC45-B5A7-7467C09A5903}" destId="{C65DBB79-2376-F94B-965D-E8B311AD4847}" srcOrd="0" destOrd="0" presId="urn:microsoft.com/office/officeart/2005/8/layout/orgChart1"/>
    <dgm:cxn modelId="{6B20E57B-7A44-7448-BD8F-43843F2AA844}" type="presParOf" srcId="{C65DBB79-2376-F94B-965D-E8B311AD4847}" destId="{EB198423-4925-6B43-AC26-60920D464578}" srcOrd="0" destOrd="0" presId="urn:microsoft.com/office/officeart/2005/8/layout/orgChart1"/>
    <dgm:cxn modelId="{9F05C8C6-E72D-8148-84DD-67BBCA1D7479}" type="presParOf" srcId="{C65DBB79-2376-F94B-965D-E8B311AD4847}" destId="{84B03B0C-1499-9C45-9AD3-1308029DE3DC}" srcOrd="1" destOrd="0" presId="urn:microsoft.com/office/officeart/2005/8/layout/orgChart1"/>
    <dgm:cxn modelId="{FEDF22DE-63FE-CE43-A74A-9AEEA403D43B}" type="presParOf" srcId="{69B32021-BDDF-AC45-B5A7-7467C09A5903}" destId="{353449FF-087C-C849-9FB4-6576712A1094}" srcOrd="1" destOrd="0" presId="urn:microsoft.com/office/officeart/2005/8/layout/orgChart1"/>
    <dgm:cxn modelId="{822C7050-1737-B148-B70B-D33679CEFB03}" type="presParOf" srcId="{353449FF-087C-C849-9FB4-6576712A1094}" destId="{F98F7758-BA1E-744C-A102-67E086606C5F}" srcOrd="0" destOrd="0" presId="urn:microsoft.com/office/officeart/2005/8/layout/orgChart1"/>
    <dgm:cxn modelId="{83452482-FEAC-804E-8B47-2A5055A8FFE5}" type="presParOf" srcId="{353449FF-087C-C849-9FB4-6576712A1094}" destId="{B58C49E3-BF69-2342-A8FD-555C599D31DF}" srcOrd="1" destOrd="0" presId="urn:microsoft.com/office/officeart/2005/8/layout/orgChart1"/>
    <dgm:cxn modelId="{5C8C570D-9D01-E944-959B-AA622F0ECE2A}" type="presParOf" srcId="{B58C49E3-BF69-2342-A8FD-555C599D31DF}" destId="{A466F9C0-A011-0442-8764-9E15EE7C9B30}" srcOrd="0" destOrd="0" presId="urn:microsoft.com/office/officeart/2005/8/layout/orgChart1"/>
    <dgm:cxn modelId="{4C447859-ECBA-1047-9411-B997B408C8A8}" type="presParOf" srcId="{A466F9C0-A011-0442-8764-9E15EE7C9B30}" destId="{C669A4F7-E612-724A-951F-6A0AF148B108}" srcOrd="0" destOrd="0" presId="urn:microsoft.com/office/officeart/2005/8/layout/orgChart1"/>
    <dgm:cxn modelId="{AC402C98-EBF0-5841-AA0D-CF2D2B39294E}" type="presParOf" srcId="{A466F9C0-A011-0442-8764-9E15EE7C9B30}" destId="{545288C2-C6AD-694C-A69D-9211C8512DBD}" srcOrd="1" destOrd="0" presId="urn:microsoft.com/office/officeart/2005/8/layout/orgChart1"/>
    <dgm:cxn modelId="{AFF68BD4-86F4-7948-A927-B5E485B5D0B6}" type="presParOf" srcId="{B58C49E3-BF69-2342-A8FD-555C599D31DF}" destId="{01C3A01B-9BB5-5045-9481-EB054B851AA2}" srcOrd="1" destOrd="0" presId="urn:microsoft.com/office/officeart/2005/8/layout/orgChart1"/>
    <dgm:cxn modelId="{82D46961-7731-444E-8877-57028A7377B9}" type="presParOf" srcId="{B58C49E3-BF69-2342-A8FD-555C599D31DF}" destId="{682A8E70-3035-424D-B15A-2F341EA78170}" srcOrd="2" destOrd="0" presId="urn:microsoft.com/office/officeart/2005/8/layout/orgChart1"/>
    <dgm:cxn modelId="{41ECCA01-A253-3541-9699-45217241A342}" type="presParOf" srcId="{69B32021-BDDF-AC45-B5A7-7467C09A5903}" destId="{4949B07C-CAA2-F848-8A0E-A7DC1E3EA2EC}" srcOrd="2" destOrd="0" presId="urn:microsoft.com/office/officeart/2005/8/layout/orgChart1"/>
    <dgm:cxn modelId="{5F5A4345-1AC6-3840-8653-46F99B73E1BB}" type="presParOf" srcId="{757109E2-5C62-F241-951C-CEC99F06FB49}" destId="{2C745A5C-23CD-1A45-80EB-7A3328C221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0FCF8B-066B-AB4E-8E08-B3FD48B06AD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F82CBA5-0079-2549-B982-9D6B5E5E21F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Foo</a:t>
          </a:r>
        </a:p>
      </dgm:t>
    </dgm:pt>
    <dgm:pt modelId="{29653CAE-0B40-B140-882E-19C684BADE3D}" type="parTrans" cxnId="{C717E84A-CD29-6D47-BB8F-3B246662BAA8}">
      <dgm:prSet/>
      <dgm:spPr/>
    </dgm:pt>
    <dgm:pt modelId="{4F6A06A4-A641-9D40-BABC-E6564B10C964}" type="sibTrans" cxnId="{C717E84A-CD29-6D47-BB8F-3B246662BAA8}">
      <dgm:prSet/>
      <dgm:spPr/>
    </dgm:pt>
    <dgm:pt modelId="{CE8AB770-DC95-4241-9F0E-C912B1365A9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Goo</a:t>
          </a:r>
        </a:p>
      </dgm:t>
    </dgm:pt>
    <dgm:pt modelId="{16D8D153-76E1-8741-874F-72465D080D6D}" type="parTrans" cxnId="{8C6B1A13-20BC-B14F-B3E2-E3E400BEE96E}">
      <dgm:prSet/>
      <dgm:spPr/>
    </dgm:pt>
    <dgm:pt modelId="{BC7CACD0-0D5F-904A-B0CA-4438DCAE0DF5}" type="sibTrans" cxnId="{8C6B1A13-20BC-B14F-B3E2-E3E400BEE96E}">
      <dgm:prSet/>
      <dgm:spPr/>
    </dgm:pt>
    <dgm:pt modelId="{842E7D92-E90A-024C-A069-50FDEB299BAF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Hoo</a:t>
          </a:r>
        </a:p>
      </dgm:t>
    </dgm:pt>
    <dgm:pt modelId="{28BB3CBC-5476-8847-9E42-8DAEF391A507}" type="parTrans" cxnId="{9593F903-00AD-3F46-B14D-5ADDA7C5BBED}">
      <dgm:prSet/>
      <dgm:spPr/>
    </dgm:pt>
    <dgm:pt modelId="{5D81EAC1-396F-9643-9A25-429056FDAB5B}" type="sibTrans" cxnId="{9593F903-00AD-3F46-B14D-5ADDA7C5BBED}">
      <dgm:prSet/>
      <dgm:spPr/>
    </dgm:pt>
    <dgm:pt modelId="{2CC3F26D-C4B0-8D41-ADDF-62952454E6B8}" type="pres">
      <dgm:prSet presAssocID="{390FCF8B-066B-AB4E-8E08-B3FD48B06A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AA9A03-C990-4F47-91D4-B4159C84F4C3}" type="pres">
      <dgm:prSet presAssocID="{9F82CBA5-0079-2549-B982-9D6B5E5E21F8}" presName="hierRoot1" presStyleCnt="0">
        <dgm:presLayoutVars>
          <dgm:hierBranch/>
        </dgm:presLayoutVars>
      </dgm:prSet>
      <dgm:spPr/>
    </dgm:pt>
    <dgm:pt modelId="{055B546F-8A3B-2249-AE03-59555A561D60}" type="pres">
      <dgm:prSet presAssocID="{9F82CBA5-0079-2549-B982-9D6B5E5E21F8}" presName="rootComposite1" presStyleCnt="0"/>
      <dgm:spPr/>
    </dgm:pt>
    <dgm:pt modelId="{17520ABB-0AFA-6B43-A879-0CFDC67ADB1E}" type="pres">
      <dgm:prSet presAssocID="{9F82CBA5-0079-2549-B982-9D6B5E5E21F8}" presName="rootText1" presStyleLbl="node0" presStyleIdx="0" presStyleCnt="1">
        <dgm:presLayoutVars>
          <dgm:chPref val="3"/>
        </dgm:presLayoutVars>
      </dgm:prSet>
      <dgm:spPr/>
    </dgm:pt>
    <dgm:pt modelId="{2BBB1355-F6A9-D946-8DF2-D4B8479BF84A}" type="pres">
      <dgm:prSet presAssocID="{9F82CBA5-0079-2549-B982-9D6B5E5E21F8}" presName="rootConnector1" presStyleLbl="node1" presStyleIdx="0" presStyleCnt="0"/>
      <dgm:spPr/>
    </dgm:pt>
    <dgm:pt modelId="{A7782CD2-5C8A-E343-B387-C8E7ACED14EF}" type="pres">
      <dgm:prSet presAssocID="{9F82CBA5-0079-2549-B982-9D6B5E5E21F8}" presName="hierChild2" presStyleCnt="0"/>
      <dgm:spPr/>
    </dgm:pt>
    <dgm:pt modelId="{313FC240-E180-8D4E-ACAE-8638C85D7391}" type="pres">
      <dgm:prSet presAssocID="{16D8D153-76E1-8741-874F-72465D080D6D}" presName="Name35" presStyleLbl="parChTrans1D2" presStyleIdx="0" presStyleCnt="1"/>
      <dgm:spPr/>
    </dgm:pt>
    <dgm:pt modelId="{B4E56C73-C593-734D-B812-0E292CCA6075}" type="pres">
      <dgm:prSet presAssocID="{CE8AB770-DC95-4241-9F0E-C912B1365A9E}" presName="hierRoot2" presStyleCnt="0">
        <dgm:presLayoutVars>
          <dgm:hierBranch/>
        </dgm:presLayoutVars>
      </dgm:prSet>
      <dgm:spPr/>
    </dgm:pt>
    <dgm:pt modelId="{2D989796-D998-8F42-AB8B-826AB362297B}" type="pres">
      <dgm:prSet presAssocID="{CE8AB770-DC95-4241-9F0E-C912B1365A9E}" presName="rootComposite" presStyleCnt="0"/>
      <dgm:spPr/>
    </dgm:pt>
    <dgm:pt modelId="{6D9548D3-4473-B24E-ABFD-FE1C2CC7C2A3}" type="pres">
      <dgm:prSet presAssocID="{CE8AB770-DC95-4241-9F0E-C912B1365A9E}" presName="rootText" presStyleLbl="node2" presStyleIdx="0" presStyleCnt="1">
        <dgm:presLayoutVars>
          <dgm:chPref val="3"/>
        </dgm:presLayoutVars>
      </dgm:prSet>
      <dgm:spPr/>
    </dgm:pt>
    <dgm:pt modelId="{271F4B98-B3BA-BE4A-8D22-2A8038536BD4}" type="pres">
      <dgm:prSet presAssocID="{CE8AB770-DC95-4241-9F0E-C912B1365A9E}" presName="rootConnector" presStyleLbl="node2" presStyleIdx="0" presStyleCnt="1"/>
      <dgm:spPr/>
    </dgm:pt>
    <dgm:pt modelId="{D456939B-01B9-BE41-A07A-1B378437C1F8}" type="pres">
      <dgm:prSet presAssocID="{CE8AB770-DC95-4241-9F0E-C912B1365A9E}" presName="hierChild4" presStyleCnt="0"/>
      <dgm:spPr/>
    </dgm:pt>
    <dgm:pt modelId="{B4D0CA4A-E525-B143-BE12-3B839979ABDD}" type="pres">
      <dgm:prSet presAssocID="{28BB3CBC-5476-8847-9E42-8DAEF391A507}" presName="Name35" presStyleLbl="parChTrans1D3" presStyleIdx="0" presStyleCnt="1"/>
      <dgm:spPr/>
    </dgm:pt>
    <dgm:pt modelId="{25FCACFA-63BD-9748-B7DE-E98D3425E64F}" type="pres">
      <dgm:prSet presAssocID="{842E7D92-E90A-024C-A069-50FDEB299BAF}" presName="hierRoot2" presStyleCnt="0">
        <dgm:presLayoutVars>
          <dgm:hierBranch val="r"/>
        </dgm:presLayoutVars>
      </dgm:prSet>
      <dgm:spPr/>
    </dgm:pt>
    <dgm:pt modelId="{87255660-5F6E-7847-B06C-EEDCF3A837E9}" type="pres">
      <dgm:prSet presAssocID="{842E7D92-E90A-024C-A069-50FDEB299BAF}" presName="rootComposite" presStyleCnt="0"/>
      <dgm:spPr/>
    </dgm:pt>
    <dgm:pt modelId="{6DAC2142-F6CF-F147-BC43-3DA7A5DA3248}" type="pres">
      <dgm:prSet presAssocID="{842E7D92-E90A-024C-A069-50FDEB299BAF}" presName="rootText" presStyleLbl="node3" presStyleIdx="0" presStyleCnt="1">
        <dgm:presLayoutVars>
          <dgm:chPref val="3"/>
        </dgm:presLayoutVars>
      </dgm:prSet>
      <dgm:spPr/>
    </dgm:pt>
    <dgm:pt modelId="{391F905F-12D6-0845-8674-0D184237B986}" type="pres">
      <dgm:prSet presAssocID="{842E7D92-E90A-024C-A069-50FDEB299BAF}" presName="rootConnector" presStyleLbl="node3" presStyleIdx="0" presStyleCnt="1"/>
      <dgm:spPr/>
    </dgm:pt>
    <dgm:pt modelId="{C98EC729-7404-0C4C-AA95-FD9845AD9EF8}" type="pres">
      <dgm:prSet presAssocID="{842E7D92-E90A-024C-A069-50FDEB299BAF}" presName="hierChild4" presStyleCnt="0"/>
      <dgm:spPr/>
    </dgm:pt>
    <dgm:pt modelId="{FF07D7D1-348D-D44C-83E9-D7EBDAF675FD}" type="pres">
      <dgm:prSet presAssocID="{842E7D92-E90A-024C-A069-50FDEB299BAF}" presName="hierChild5" presStyleCnt="0"/>
      <dgm:spPr/>
    </dgm:pt>
    <dgm:pt modelId="{AAD092A5-864F-464A-B8EB-D0356761687D}" type="pres">
      <dgm:prSet presAssocID="{CE8AB770-DC95-4241-9F0E-C912B1365A9E}" presName="hierChild5" presStyleCnt="0"/>
      <dgm:spPr/>
    </dgm:pt>
    <dgm:pt modelId="{CD6878D9-88C0-A041-BD33-92D371704BB6}" type="pres">
      <dgm:prSet presAssocID="{9F82CBA5-0079-2549-B982-9D6B5E5E21F8}" presName="hierChild3" presStyleCnt="0"/>
      <dgm:spPr/>
    </dgm:pt>
  </dgm:ptLst>
  <dgm:cxnLst>
    <dgm:cxn modelId="{9593F903-00AD-3F46-B14D-5ADDA7C5BBED}" srcId="{CE8AB770-DC95-4241-9F0E-C912B1365A9E}" destId="{842E7D92-E90A-024C-A069-50FDEB299BAF}" srcOrd="0" destOrd="0" parTransId="{28BB3CBC-5476-8847-9E42-8DAEF391A507}" sibTransId="{5D81EAC1-396F-9643-9A25-429056FDAB5B}"/>
    <dgm:cxn modelId="{8C69DB12-6E19-4F48-935D-4CB93789B82D}" type="presOf" srcId="{16D8D153-76E1-8741-874F-72465D080D6D}" destId="{313FC240-E180-8D4E-ACAE-8638C85D7391}" srcOrd="0" destOrd="0" presId="urn:microsoft.com/office/officeart/2005/8/layout/orgChart1"/>
    <dgm:cxn modelId="{8C6B1A13-20BC-B14F-B3E2-E3E400BEE96E}" srcId="{9F82CBA5-0079-2549-B982-9D6B5E5E21F8}" destId="{CE8AB770-DC95-4241-9F0E-C912B1365A9E}" srcOrd="0" destOrd="0" parTransId="{16D8D153-76E1-8741-874F-72465D080D6D}" sibTransId="{BC7CACD0-0D5F-904A-B0CA-4438DCAE0DF5}"/>
    <dgm:cxn modelId="{C717E84A-CD29-6D47-BB8F-3B246662BAA8}" srcId="{390FCF8B-066B-AB4E-8E08-B3FD48B06ADB}" destId="{9F82CBA5-0079-2549-B982-9D6B5E5E21F8}" srcOrd="0" destOrd="0" parTransId="{29653CAE-0B40-B140-882E-19C684BADE3D}" sibTransId="{4F6A06A4-A641-9D40-BABC-E6564B10C964}"/>
    <dgm:cxn modelId="{31A51466-5CF3-BF45-BA92-BEA72E3E9737}" type="presOf" srcId="{842E7D92-E90A-024C-A069-50FDEB299BAF}" destId="{391F905F-12D6-0845-8674-0D184237B986}" srcOrd="1" destOrd="0" presId="urn:microsoft.com/office/officeart/2005/8/layout/orgChart1"/>
    <dgm:cxn modelId="{8DBC5179-0B15-2842-A6D7-255276606F35}" type="presOf" srcId="{CE8AB770-DC95-4241-9F0E-C912B1365A9E}" destId="{271F4B98-B3BA-BE4A-8D22-2A8038536BD4}" srcOrd="1" destOrd="0" presId="urn:microsoft.com/office/officeart/2005/8/layout/orgChart1"/>
    <dgm:cxn modelId="{ECB2147B-40EB-9F46-A378-E90BB4A270C1}" type="presOf" srcId="{9F82CBA5-0079-2549-B982-9D6B5E5E21F8}" destId="{2BBB1355-F6A9-D946-8DF2-D4B8479BF84A}" srcOrd="1" destOrd="0" presId="urn:microsoft.com/office/officeart/2005/8/layout/orgChart1"/>
    <dgm:cxn modelId="{6126B082-84DA-7C47-B7F2-9D598BEB2155}" type="presOf" srcId="{842E7D92-E90A-024C-A069-50FDEB299BAF}" destId="{6DAC2142-F6CF-F147-BC43-3DA7A5DA3248}" srcOrd="0" destOrd="0" presId="urn:microsoft.com/office/officeart/2005/8/layout/orgChart1"/>
    <dgm:cxn modelId="{6B2EC18A-49B4-B645-B97E-5567A5FE38BD}" type="presOf" srcId="{9F82CBA5-0079-2549-B982-9D6B5E5E21F8}" destId="{17520ABB-0AFA-6B43-A879-0CFDC67ADB1E}" srcOrd="0" destOrd="0" presId="urn:microsoft.com/office/officeart/2005/8/layout/orgChart1"/>
    <dgm:cxn modelId="{D76DDB9E-B787-5B4F-8AD9-27954C7833D7}" type="presOf" srcId="{390FCF8B-066B-AB4E-8E08-B3FD48B06ADB}" destId="{2CC3F26D-C4B0-8D41-ADDF-62952454E6B8}" srcOrd="0" destOrd="0" presId="urn:microsoft.com/office/officeart/2005/8/layout/orgChart1"/>
    <dgm:cxn modelId="{EC3B38E3-964C-6044-8B97-CFD12A211B53}" type="presOf" srcId="{28BB3CBC-5476-8847-9E42-8DAEF391A507}" destId="{B4D0CA4A-E525-B143-BE12-3B839979ABDD}" srcOrd="0" destOrd="0" presId="urn:microsoft.com/office/officeart/2005/8/layout/orgChart1"/>
    <dgm:cxn modelId="{CB1054EA-9402-F741-BFA7-77C37CBAA812}" type="presOf" srcId="{CE8AB770-DC95-4241-9F0E-C912B1365A9E}" destId="{6D9548D3-4473-B24E-ABFD-FE1C2CC7C2A3}" srcOrd="0" destOrd="0" presId="urn:microsoft.com/office/officeart/2005/8/layout/orgChart1"/>
    <dgm:cxn modelId="{296E6F6D-1709-B142-AB01-9D18F7C7E3E6}" type="presParOf" srcId="{2CC3F26D-C4B0-8D41-ADDF-62952454E6B8}" destId="{0EAA9A03-C990-4F47-91D4-B4159C84F4C3}" srcOrd="0" destOrd="0" presId="urn:microsoft.com/office/officeart/2005/8/layout/orgChart1"/>
    <dgm:cxn modelId="{F27D8B21-F0C4-3C44-8792-0E1001AA552F}" type="presParOf" srcId="{0EAA9A03-C990-4F47-91D4-B4159C84F4C3}" destId="{055B546F-8A3B-2249-AE03-59555A561D60}" srcOrd="0" destOrd="0" presId="urn:microsoft.com/office/officeart/2005/8/layout/orgChart1"/>
    <dgm:cxn modelId="{728C09B0-B2C9-764D-8634-DCCD342A70F8}" type="presParOf" srcId="{055B546F-8A3B-2249-AE03-59555A561D60}" destId="{17520ABB-0AFA-6B43-A879-0CFDC67ADB1E}" srcOrd="0" destOrd="0" presId="urn:microsoft.com/office/officeart/2005/8/layout/orgChart1"/>
    <dgm:cxn modelId="{8B2742A6-61E9-DD47-BAFE-BAC170E6F5BC}" type="presParOf" srcId="{055B546F-8A3B-2249-AE03-59555A561D60}" destId="{2BBB1355-F6A9-D946-8DF2-D4B8479BF84A}" srcOrd="1" destOrd="0" presId="urn:microsoft.com/office/officeart/2005/8/layout/orgChart1"/>
    <dgm:cxn modelId="{058CD79E-1A85-514B-8235-4C405417AE83}" type="presParOf" srcId="{0EAA9A03-C990-4F47-91D4-B4159C84F4C3}" destId="{A7782CD2-5C8A-E343-B387-C8E7ACED14EF}" srcOrd="1" destOrd="0" presId="urn:microsoft.com/office/officeart/2005/8/layout/orgChart1"/>
    <dgm:cxn modelId="{AF63D004-9BD8-794F-B9A9-75EA43F5DEFB}" type="presParOf" srcId="{A7782CD2-5C8A-E343-B387-C8E7ACED14EF}" destId="{313FC240-E180-8D4E-ACAE-8638C85D7391}" srcOrd="0" destOrd="0" presId="urn:microsoft.com/office/officeart/2005/8/layout/orgChart1"/>
    <dgm:cxn modelId="{76A59BCC-979A-9241-B3B5-AF952594B717}" type="presParOf" srcId="{A7782CD2-5C8A-E343-B387-C8E7ACED14EF}" destId="{B4E56C73-C593-734D-B812-0E292CCA6075}" srcOrd="1" destOrd="0" presId="urn:microsoft.com/office/officeart/2005/8/layout/orgChart1"/>
    <dgm:cxn modelId="{ABA22486-A224-0F4C-B335-F45054CC3334}" type="presParOf" srcId="{B4E56C73-C593-734D-B812-0E292CCA6075}" destId="{2D989796-D998-8F42-AB8B-826AB362297B}" srcOrd="0" destOrd="0" presId="urn:microsoft.com/office/officeart/2005/8/layout/orgChart1"/>
    <dgm:cxn modelId="{AAE4696A-9418-4B4C-A7A8-262AB7640BB2}" type="presParOf" srcId="{2D989796-D998-8F42-AB8B-826AB362297B}" destId="{6D9548D3-4473-B24E-ABFD-FE1C2CC7C2A3}" srcOrd="0" destOrd="0" presId="urn:microsoft.com/office/officeart/2005/8/layout/orgChart1"/>
    <dgm:cxn modelId="{0597B644-A13F-FF44-8533-056679FAA588}" type="presParOf" srcId="{2D989796-D998-8F42-AB8B-826AB362297B}" destId="{271F4B98-B3BA-BE4A-8D22-2A8038536BD4}" srcOrd="1" destOrd="0" presId="urn:microsoft.com/office/officeart/2005/8/layout/orgChart1"/>
    <dgm:cxn modelId="{746B47D2-1AF2-6947-8EE2-1E2271BDC8BA}" type="presParOf" srcId="{B4E56C73-C593-734D-B812-0E292CCA6075}" destId="{D456939B-01B9-BE41-A07A-1B378437C1F8}" srcOrd="1" destOrd="0" presId="urn:microsoft.com/office/officeart/2005/8/layout/orgChart1"/>
    <dgm:cxn modelId="{13D3796A-221E-5940-ADE2-B4D5406A235D}" type="presParOf" srcId="{D456939B-01B9-BE41-A07A-1B378437C1F8}" destId="{B4D0CA4A-E525-B143-BE12-3B839979ABDD}" srcOrd="0" destOrd="0" presId="urn:microsoft.com/office/officeart/2005/8/layout/orgChart1"/>
    <dgm:cxn modelId="{FBF8B120-62DF-5F4B-B8B5-463ED789E179}" type="presParOf" srcId="{D456939B-01B9-BE41-A07A-1B378437C1F8}" destId="{25FCACFA-63BD-9748-B7DE-E98D3425E64F}" srcOrd="1" destOrd="0" presId="urn:microsoft.com/office/officeart/2005/8/layout/orgChart1"/>
    <dgm:cxn modelId="{A5982841-55F1-8643-ADAD-DF6FFFC9FACE}" type="presParOf" srcId="{25FCACFA-63BD-9748-B7DE-E98D3425E64F}" destId="{87255660-5F6E-7847-B06C-EEDCF3A837E9}" srcOrd="0" destOrd="0" presId="urn:microsoft.com/office/officeart/2005/8/layout/orgChart1"/>
    <dgm:cxn modelId="{AEB654B2-6633-274A-95DD-62F8FF13F136}" type="presParOf" srcId="{87255660-5F6E-7847-B06C-EEDCF3A837E9}" destId="{6DAC2142-F6CF-F147-BC43-3DA7A5DA3248}" srcOrd="0" destOrd="0" presId="urn:microsoft.com/office/officeart/2005/8/layout/orgChart1"/>
    <dgm:cxn modelId="{5ADB71D0-E8EC-C746-A9BC-4DC90A4C2ED2}" type="presParOf" srcId="{87255660-5F6E-7847-B06C-EEDCF3A837E9}" destId="{391F905F-12D6-0845-8674-0D184237B986}" srcOrd="1" destOrd="0" presId="urn:microsoft.com/office/officeart/2005/8/layout/orgChart1"/>
    <dgm:cxn modelId="{0F564654-E830-E548-82B7-B8C5148FC4E6}" type="presParOf" srcId="{25FCACFA-63BD-9748-B7DE-E98D3425E64F}" destId="{C98EC729-7404-0C4C-AA95-FD9845AD9EF8}" srcOrd="1" destOrd="0" presId="urn:microsoft.com/office/officeart/2005/8/layout/orgChart1"/>
    <dgm:cxn modelId="{C058683C-CF0A-9049-BEC0-70EBD3ADC626}" type="presParOf" srcId="{25FCACFA-63BD-9748-B7DE-E98D3425E64F}" destId="{FF07D7D1-348D-D44C-83E9-D7EBDAF675FD}" srcOrd="2" destOrd="0" presId="urn:microsoft.com/office/officeart/2005/8/layout/orgChart1"/>
    <dgm:cxn modelId="{385F208A-2ACE-7641-936E-6F9B2184AAC0}" type="presParOf" srcId="{B4E56C73-C593-734D-B812-0E292CCA6075}" destId="{AAD092A5-864F-464A-B8EB-D0356761687D}" srcOrd="2" destOrd="0" presId="urn:microsoft.com/office/officeart/2005/8/layout/orgChart1"/>
    <dgm:cxn modelId="{7601F737-0A06-9A4C-889D-CE5D569BAC9E}" type="presParOf" srcId="{0EAA9A03-C990-4F47-91D4-B4159C84F4C3}" destId="{CD6878D9-88C0-A041-BD33-92D371704B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D94523-1819-D14C-B796-22EE48773CF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6C5E888-0B58-2647-A784-9491D113990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Object (uberObject)</a:t>
          </a:r>
        </a:p>
      </dgm:t>
    </dgm:pt>
    <dgm:pt modelId="{5C683B39-129F-5648-8EF5-93FCBFA22DFE}" type="parTrans" cxnId="{9D2AA826-6C54-6B40-9729-B916A87B35F1}">
      <dgm:prSet/>
      <dgm:spPr/>
    </dgm:pt>
    <dgm:pt modelId="{5B09DEDB-A62C-A84F-A540-CFD439333521}" type="sibTrans" cxnId="{9D2AA826-6C54-6B40-9729-B916A87B35F1}">
      <dgm:prSet/>
      <dgm:spPr/>
    </dgm:pt>
    <dgm:pt modelId="{25E734C1-1BD3-3342-915A-38A1CAC5EA79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everything else</a:t>
          </a:r>
        </a:p>
      </dgm:t>
    </dgm:pt>
    <dgm:pt modelId="{5C620A2D-979D-9142-B5F7-23D02B3BB221}" type="parTrans" cxnId="{46E42809-821D-0243-8B3E-DA9B95ABE959}">
      <dgm:prSet/>
      <dgm:spPr/>
    </dgm:pt>
    <dgm:pt modelId="{B049DA0A-0477-E449-8DC0-F408368B9392}" type="sibTrans" cxnId="{46E42809-821D-0243-8B3E-DA9B95ABE959}">
      <dgm:prSet/>
      <dgm:spPr/>
    </dgm:pt>
    <dgm:pt modelId="{BE384BBC-E28D-9140-AAE9-E135CE01E8C8}" type="pres">
      <dgm:prSet presAssocID="{6FD94523-1819-D14C-B796-22EE48773C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0D9D5B8-857F-AE41-9353-F00FF5439FAB}" type="pres">
      <dgm:prSet presAssocID="{F6C5E888-0B58-2647-A784-9491D113990A}" presName="hierRoot1" presStyleCnt="0">
        <dgm:presLayoutVars>
          <dgm:hierBranch/>
        </dgm:presLayoutVars>
      </dgm:prSet>
      <dgm:spPr/>
    </dgm:pt>
    <dgm:pt modelId="{09AB65F3-BE0A-8F49-B68F-2F43268A080A}" type="pres">
      <dgm:prSet presAssocID="{F6C5E888-0B58-2647-A784-9491D113990A}" presName="rootComposite1" presStyleCnt="0"/>
      <dgm:spPr/>
    </dgm:pt>
    <dgm:pt modelId="{DABE489A-F4D3-3641-ACA1-4D4C4529E2F3}" type="pres">
      <dgm:prSet presAssocID="{F6C5E888-0B58-2647-A784-9491D113990A}" presName="rootText1" presStyleLbl="node0" presStyleIdx="0" presStyleCnt="1">
        <dgm:presLayoutVars>
          <dgm:chPref val="3"/>
        </dgm:presLayoutVars>
      </dgm:prSet>
      <dgm:spPr/>
    </dgm:pt>
    <dgm:pt modelId="{ACDED525-B19A-9A47-BC98-A0991D15D519}" type="pres">
      <dgm:prSet presAssocID="{F6C5E888-0B58-2647-A784-9491D113990A}" presName="rootConnector1" presStyleLbl="node1" presStyleIdx="0" presStyleCnt="0"/>
      <dgm:spPr/>
    </dgm:pt>
    <dgm:pt modelId="{87E8F19F-5DDE-A748-BA4B-E23FF8DAE65C}" type="pres">
      <dgm:prSet presAssocID="{F6C5E888-0B58-2647-A784-9491D113990A}" presName="hierChild2" presStyleCnt="0"/>
      <dgm:spPr/>
    </dgm:pt>
    <dgm:pt modelId="{99BEE164-3EA7-2744-B05B-90A4F83DAE50}" type="pres">
      <dgm:prSet presAssocID="{5C620A2D-979D-9142-B5F7-23D02B3BB221}" presName="Name35" presStyleLbl="parChTrans1D2" presStyleIdx="0" presStyleCnt="1"/>
      <dgm:spPr/>
    </dgm:pt>
    <dgm:pt modelId="{4FA83F0F-5968-E942-B39E-D270806B4877}" type="pres">
      <dgm:prSet presAssocID="{25E734C1-1BD3-3342-915A-38A1CAC5EA79}" presName="hierRoot2" presStyleCnt="0">
        <dgm:presLayoutVars>
          <dgm:hierBranch/>
        </dgm:presLayoutVars>
      </dgm:prSet>
      <dgm:spPr/>
    </dgm:pt>
    <dgm:pt modelId="{4E6D512B-7FD5-8247-A305-FA67CBFE3624}" type="pres">
      <dgm:prSet presAssocID="{25E734C1-1BD3-3342-915A-38A1CAC5EA79}" presName="rootComposite" presStyleCnt="0"/>
      <dgm:spPr/>
    </dgm:pt>
    <dgm:pt modelId="{44C22E62-5118-9C4E-9CD3-EC809167A4C2}" type="pres">
      <dgm:prSet presAssocID="{25E734C1-1BD3-3342-915A-38A1CAC5EA79}" presName="rootText" presStyleLbl="node2" presStyleIdx="0" presStyleCnt="1">
        <dgm:presLayoutVars>
          <dgm:chPref val="3"/>
        </dgm:presLayoutVars>
      </dgm:prSet>
      <dgm:spPr/>
    </dgm:pt>
    <dgm:pt modelId="{CDFC7B0C-31B1-F445-93DE-9F7DA3086AE6}" type="pres">
      <dgm:prSet presAssocID="{25E734C1-1BD3-3342-915A-38A1CAC5EA79}" presName="rootConnector" presStyleLbl="node2" presStyleIdx="0" presStyleCnt="1"/>
      <dgm:spPr/>
    </dgm:pt>
    <dgm:pt modelId="{EE743912-4375-EC45-AF67-DF9B113980AD}" type="pres">
      <dgm:prSet presAssocID="{25E734C1-1BD3-3342-915A-38A1CAC5EA79}" presName="hierChild4" presStyleCnt="0"/>
      <dgm:spPr/>
    </dgm:pt>
    <dgm:pt modelId="{854427BF-BE39-454D-98F1-3B44759C3D7E}" type="pres">
      <dgm:prSet presAssocID="{25E734C1-1BD3-3342-915A-38A1CAC5EA79}" presName="hierChild5" presStyleCnt="0"/>
      <dgm:spPr/>
    </dgm:pt>
    <dgm:pt modelId="{54C7BB62-D6EC-FA4B-81A5-4C08FB01D677}" type="pres">
      <dgm:prSet presAssocID="{F6C5E888-0B58-2647-A784-9491D113990A}" presName="hierChild3" presStyleCnt="0"/>
      <dgm:spPr/>
    </dgm:pt>
  </dgm:ptLst>
  <dgm:cxnLst>
    <dgm:cxn modelId="{46E42809-821D-0243-8B3E-DA9B95ABE959}" srcId="{F6C5E888-0B58-2647-A784-9491D113990A}" destId="{25E734C1-1BD3-3342-915A-38A1CAC5EA79}" srcOrd="0" destOrd="0" parTransId="{5C620A2D-979D-9142-B5F7-23D02B3BB221}" sibTransId="{B049DA0A-0477-E449-8DC0-F408368B9392}"/>
    <dgm:cxn modelId="{9D2AA826-6C54-6B40-9729-B916A87B35F1}" srcId="{6FD94523-1819-D14C-B796-22EE48773CF9}" destId="{F6C5E888-0B58-2647-A784-9491D113990A}" srcOrd="0" destOrd="0" parTransId="{5C683B39-129F-5648-8EF5-93FCBFA22DFE}" sibTransId="{5B09DEDB-A62C-A84F-A540-CFD439333521}"/>
    <dgm:cxn modelId="{94E0143F-52E0-9344-A125-49BD1F982A01}" type="presOf" srcId="{6FD94523-1819-D14C-B796-22EE48773CF9}" destId="{BE384BBC-E28D-9140-AAE9-E135CE01E8C8}" srcOrd="0" destOrd="0" presId="urn:microsoft.com/office/officeart/2005/8/layout/orgChart1"/>
    <dgm:cxn modelId="{3727BE50-8C92-B84E-9B98-C8C515062B0A}" type="presOf" srcId="{25E734C1-1BD3-3342-915A-38A1CAC5EA79}" destId="{44C22E62-5118-9C4E-9CD3-EC809167A4C2}" srcOrd="0" destOrd="0" presId="urn:microsoft.com/office/officeart/2005/8/layout/orgChart1"/>
    <dgm:cxn modelId="{F458AB60-3C9A-0842-B622-4518A84616DD}" type="presOf" srcId="{5C620A2D-979D-9142-B5F7-23D02B3BB221}" destId="{99BEE164-3EA7-2744-B05B-90A4F83DAE50}" srcOrd="0" destOrd="0" presId="urn:microsoft.com/office/officeart/2005/8/layout/orgChart1"/>
    <dgm:cxn modelId="{C147997F-FE08-644B-B103-256341434C6C}" type="presOf" srcId="{F6C5E888-0B58-2647-A784-9491D113990A}" destId="{ACDED525-B19A-9A47-BC98-A0991D15D519}" srcOrd="1" destOrd="0" presId="urn:microsoft.com/office/officeart/2005/8/layout/orgChart1"/>
    <dgm:cxn modelId="{B20647E5-C207-EE44-8CAC-73999B1D9ADA}" type="presOf" srcId="{25E734C1-1BD3-3342-915A-38A1CAC5EA79}" destId="{CDFC7B0C-31B1-F445-93DE-9F7DA3086AE6}" srcOrd="1" destOrd="0" presId="urn:microsoft.com/office/officeart/2005/8/layout/orgChart1"/>
    <dgm:cxn modelId="{B18F09FC-B999-0548-8731-2C1065B4C8C1}" type="presOf" srcId="{F6C5E888-0B58-2647-A784-9491D113990A}" destId="{DABE489A-F4D3-3641-ACA1-4D4C4529E2F3}" srcOrd="0" destOrd="0" presId="urn:microsoft.com/office/officeart/2005/8/layout/orgChart1"/>
    <dgm:cxn modelId="{B685200E-E56A-7A4F-AA56-098DE49C21DC}" type="presParOf" srcId="{BE384BBC-E28D-9140-AAE9-E135CE01E8C8}" destId="{30D9D5B8-857F-AE41-9353-F00FF5439FAB}" srcOrd="0" destOrd="0" presId="urn:microsoft.com/office/officeart/2005/8/layout/orgChart1"/>
    <dgm:cxn modelId="{4BCD39B4-A952-3F45-9C49-430121B0E29E}" type="presParOf" srcId="{30D9D5B8-857F-AE41-9353-F00FF5439FAB}" destId="{09AB65F3-BE0A-8F49-B68F-2F43268A080A}" srcOrd="0" destOrd="0" presId="urn:microsoft.com/office/officeart/2005/8/layout/orgChart1"/>
    <dgm:cxn modelId="{6FD7CEA2-DAE1-704A-9CB9-7C8532A3232A}" type="presParOf" srcId="{09AB65F3-BE0A-8F49-B68F-2F43268A080A}" destId="{DABE489A-F4D3-3641-ACA1-4D4C4529E2F3}" srcOrd="0" destOrd="0" presId="urn:microsoft.com/office/officeart/2005/8/layout/orgChart1"/>
    <dgm:cxn modelId="{02CED7DA-B2F8-4D42-8280-2689E00B39DF}" type="presParOf" srcId="{09AB65F3-BE0A-8F49-B68F-2F43268A080A}" destId="{ACDED525-B19A-9A47-BC98-A0991D15D519}" srcOrd="1" destOrd="0" presId="urn:microsoft.com/office/officeart/2005/8/layout/orgChart1"/>
    <dgm:cxn modelId="{CC4FFDE9-502E-0946-9DA2-55FAB271E1E7}" type="presParOf" srcId="{30D9D5B8-857F-AE41-9353-F00FF5439FAB}" destId="{87E8F19F-5DDE-A748-BA4B-E23FF8DAE65C}" srcOrd="1" destOrd="0" presId="urn:microsoft.com/office/officeart/2005/8/layout/orgChart1"/>
    <dgm:cxn modelId="{59D08FE5-B405-6740-A6BF-BE29EC83E9CD}" type="presParOf" srcId="{87E8F19F-5DDE-A748-BA4B-E23FF8DAE65C}" destId="{99BEE164-3EA7-2744-B05B-90A4F83DAE50}" srcOrd="0" destOrd="0" presId="urn:microsoft.com/office/officeart/2005/8/layout/orgChart1"/>
    <dgm:cxn modelId="{F1A5E518-5065-0448-9ACC-C97FDFDE49AE}" type="presParOf" srcId="{87E8F19F-5DDE-A748-BA4B-E23FF8DAE65C}" destId="{4FA83F0F-5968-E942-B39E-D270806B4877}" srcOrd="1" destOrd="0" presId="urn:microsoft.com/office/officeart/2005/8/layout/orgChart1"/>
    <dgm:cxn modelId="{0E481B32-EBFD-3048-8646-1975B3E23D83}" type="presParOf" srcId="{4FA83F0F-5968-E942-B39E-D270806B4877}" destId="{4E6D512B-7FD5-8247-A305-FA67CBFE3624}" srcOrd="0" destOrd="0" presId="urn:microsoft.com/office/officeart/2005/8/layout/orgChart1"/>
    <dgm:cxn modelId="{81CA58F8-FD3D-1441-900A-4D8F17100B8E}" type="presParOf" srcId="{4E6D512B-7FD5-8247-A305-FA67CBFE3624}" destId="{44C22E62-5118-9C4E-9CD3-EC809167A4C2}" srcOrd="0" destOrd="0" presId="urn:microsoft.com/office/officeart/2005/8/layout/orgChart1"/>
    <dgm:cxn modelId="{C3E7748A-B60B-5745-B422-6289D3D45A45}" type="presParOf" srcId="{4E6D512B-7FD5-8247-A305-FA67CBFE3624}" destId="{CDFC7B0C-31B1-F445-93DE-9F7DA3086AE6}" srcOrd="1" destOrd="0" presId="urn:microsoft.com/office/officeart/2005/8/layout/orgChart1"/>
    <dgm:cxn modelId="{F137F928-382C-AD49-A6AB-699CC3542685}" type="presParOf" srcId="{4FA83F0F-5968-E942-B39E-D270806B4877}" destId="{EE743912-4375-EC45-AF67-DF9B113980AD}" srcOrd="1" destOrd="0" presId="urn:microsoft.com/office/officeart/2005/8/layout/orgChart1"/>
    <dgm:cxn modelId="{05D70E16-233E-C847-9AC0-716B89DA6434}" type="presParOf" srcId="{4FA83F0F-5968-E942-B39E-D270806B4877}" destId="{854427BF-BE39-454D-98F1-3B44759C3D7E}" srcOrd="2" destOrd="0" presId="urn:microsoft.com/office/officeart/2005/8/layout/orgChart1"/>
    <dgm:cxn modelId="{C479A65A-C73A-CF4C-82BE-AADDA10A6B8C}" type="presParOf" srcId="{30D9D5B8-857F-AE41-9353-F00FF5439FAB}" destId="{54C7BB62-D6EC-FA4B-81A5-4C08FB01D6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5F5FA2-3EBD-6B4A-8326-399C6FDCE34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D353BC12-7819-5C4C-80E9-8535F0D0568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Foo</a:t>
          </a:r>
        </a:p>
      </dgm:t>
    </dgm:pt>
    <dgm:pt modelId="{9C0ED7EE-B605-6B4A-90A3-9E04890459B7}" type="parTrans" cxnId="{1E70680E-0B4C-AC46-AF4B-41381F5AF6FD}">
      <dgm:prSet/>
      <dgm:spPr/>
    </dgm:pt>
    <dgm:pt modelId="{AEE64A9F-DE87-9D48-996C-439ED43E27CB}" type="sibTrans" cxnId="{1E70680E-0B4C-AC46-AF4B-41381F5AF6FD}">
      <dgm:prSet/>
      <dgm:spPr/>
    </dgm:pt>
    <dgm:pt modelId="{7A6A9A79-D6B5-0E48-A2B9-BC339CF4E24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Goo</a:t>
          </a:r>
        </a:p>
      </dgm:t>
    </dgm:pt>
    <dgm:pt modelId="{2AC5402B-B8EE-8C4A-A39B-0D896E935FA4}" type="parTrans" cxnId="{FB2B647F-6085-244A-9D1B-94989BF8E15C}">
      <dgm:prSet/>
      <dgm:spPr/>
    </dgm:pt>
    <dgm:pt modelId="{C2A8E2E8-2BD4-DC40-BC71-AC26356DF11B}" type="sibTrans" cxnId="{FB2B647F-6085-244A-9D1B-94989BF8E15C}">
      <dgm:prSet/>
      <dgm:spPr/>
    </dgm:pt>
    <dgm:pt modelId="{F2405221-33DF-B442-9FE8-02019B09BBD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Hoo</a:t>
          </a:r>
        </a:p>
      </dgm:t>
    </dgm:pt>
    <dgm:pt modelId="{F1144BC9-17CE-9B4C-85AC-0D186B7BFF29}" type="parTrans" cxnId="{0CFA7247-5C2C-3A43-9429-71F454FDA555}">
      <dgm:prSet/>
      <dgm:spPr/>
    </dgm:pt>
    <dgm:pt modelId="{EFC30BCE-452F-A344-93ED-90E0A26C5B17}" type="sibTrans" cxnId="{0CFA7247-5C2C-3A43-9429-71F454FDA555}">
      <dgm:prSet/>
      <dgm:spPr/>
    </dgm:pt>
    <dgm:pt modelId="{A1EEA401-C356-4443-88C7-D767CC7576A5}" type="pres">
      <dgm:prSet presAssocID="{275F5FA2-3EBD-6B4A-8326-399C6FDCE3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8E6483C-DF18-FA49-A5C5-27929B27C833}" type="pres">
      <dgm:prSet presAssocID="{D353BC12-7819-5C4C-80E9-8535F0D05684}" presName="hierRoot1" presStyleCnt="0">
        <dgm:presLayoutVars>
          <dgm:hierBranch/>
        </dgm:presLayoutVars>
      </dgm:prSet>
      <dgm:spPr/>
    </dgm:pt>
    <dgm:pt modelId="{A9F5C690-E8C4-E646-A0AA-3CF9B9290021}" type="pres">
      <dgm:prSet presAssocID="{D353BC12-7819-5C4C-80E9-8535F0D05684}" presName="rootComposite1" presStyleCnt="0"/>
      <dgm:spPr/>
    </dgm:pt>
    <dgm:pt modelId="{CF1D2012-A18B-AD4C-8F38-7851C41F9AF7}" type="pres">
      <dgm:prSet presAssocID="{D353BC12-7819-5C4C-80E9-8535F0D05684}" presName="rootText1" presStyleLbl="node0" presStyleIdx="0" presStyleCnt="1">
        <dgm:presLayoutVars>
          <dgm:chPref val="3"/>
        </dgm:presLayoutVars>
      </dgm:prSet>
      <dgm:spPr/>
    </dgm:pt>
    <dgm:pt modelId="{7CBB3FE9-DFB3-D647-8DB7-A2D546CACF63}" type="pres">
      <dgm:prSet presAssocID="{D353BC12-7819-5C4C-80E9-8535F0D05684}" presName="rootConnector1" presStyleLbl="node1" presStyleIdx="0" presStyleCnt="0"/>
      <dgm:spPr/>
    </dgm:pt>
    <dgm:pt modelId="{A59ABECA-2A99-0444-9522-D01535A129FB}" type="pres">
      <dgm:prSet presAssocID="{D353BC12-7819-5C4C-80E9-8535F0D05684}" presName="hierChild2" presStyleCnt="0"/>
      <dgm:spPr/>
    </dgm:pt>
    <dgm:pt modelId="{7C31257F-10B4-F742-ACCC-D7B4EBA7DF3F}" type="pres">
      <dgm:prSet presAssocID="{2AC5402B-B8EE-8C4A-A39B-0D896E935FA4}" presName="Name35" presStyleLbl="parChTrans1D2" presStyleIdx="0" presStyleCnt="1"/>
      <dgm:spPr/>
    </dgm:pt>
    <dgm:pt modelId="{D258B076-E20A-D143-B976-C2EDF9AE98DE}" type="pres">
      <dgm:prSet presAssocID="{7A6A9A79-D6B5-0E48-A2B9-BC339CF4E244}" presName="hierRoot2" presStyleCnt="0">
        <dgm:presLayoutVars>
          <dgm:hierBranch/>
        </dgm:presLayoutVars>
      </dgm:prSet>
      <dgm:spPr/>
    </dgm:pt>
    <dgm:pt modelId="{DB01B112-9330-6A42-A14A-C4ED752904F3}" type="pres">
      <dgm:prSet presAssocID="{7A6A9A79-D6B5-0E48-A2B9-BC339CF4E244}" presName="rootComposite" presStyleCnt="0"/>
      <dgm:spPr/>
    </dgm:pt>
    <dgm:pt modelId="{C44AFDF5-1A8C-B848-9EE1-02C42D1133E8}" type="pres">
      <dgm:prSet presAssocID="{7A6A9A79-D6B5-0E48-A2B9-BC339CF4E244}" presName="rootText" presStyleLbl="node2" presStyleIdx="0" presStyleCnt="1">
        <dgm:presLayoutVars>
          <dgm:chPref val="3"/>
        </dgm:presLayoutVars>
      </dgm:prSet>
      <dgm:spPr/>
    </dgm:pt>
    <dgm:pt modelId="{63337131-88BD-FD41-BAD5-8538EDE7155D}" type="pres">
      <dgm:prSet presAssocID="{7A6A9A79-D6B5-0E48-A2B9-BC339CF4E244}" presName="rootConnector" presStyleLbl="node2" presStyleIdx="0" presStyleCnt="1"/>
      <dgm:spPr/>
    </dgm:pt>
    <dgm:pt modelId="{3B6B1A46-6CE8-B84E-B833-2725B6266DC6}" type="pres">
      <dgm:prSet presAssocID="{7A6A9A79-D6B5-0E48-A2B9-BC339CF4E244}" presName="hierChild4" presStyleCnt="0"/>
      <dgm:spPr/>
    </dgm:pt>
    <dgm:pt modelId="{CF63046F-160F-1D48-A214-00ABC4C33734}" type="pres">
      <dgm:prSet presAssocID="{F1144BC9-17CE-9B4C-85AC-0D186B7BFF29}" presName="Name35" presStyleLbl="parChTrans1D3" presStyleIdx="0" presStyleCnt="1"/>
      <dgm:spPr/>
    </dgm:pt>
    <dgm:pt modelId="{2AF9B9CC-6EAB-D146-A733-F60CAF26654A}" type="pres">
      <dgm:prSet presAssocID="{F2405221-33DF-B442-9FE8-02019B09BBD5}" presName="hierRoot2" presStyleCnt="0">
        <dgm:presLayoutVars>
          <dgm:hierBranch val="r"/>
        </dgm:presLayoutVars>
      </dgm:prSet>
      <dgm:spPr/>
    </dgm:pt>
    <dgm:pt modelId="{6014FE7E-D962-C04C-A682-DA572AE4F8F4}" type="pres">
      <dgm:prSet presAssocID="{F2405221-33DF-B442-9FE8-02019B09BBD5}" presName="rootComposite" presStyleCnt="0"/>
      <dgm:spPr/>
    </dgm:pt>
    <dgm:pt modelId="{3892E732-B2FA-F245-9048-5299FB9EB85A}" type="pres">
      <dgm:prSet presAssocID="{F2405221-33DF-B442-9FE8-02019B09BBD5}" presName="rootText" presStyleLbl="node3" presStyleIdx="0" presStyleCnt="1">
        <dgm:presLayoutVars>
          <dgm:chPref val="3"/>
        </dgm:presLayoutVars>
      </dgm:prSet>
      <dgm:spPr/>
    </dgm:pt>
    <dgm:pt modelId="{0FE69E29-697B-DA4F-8D97-274CEFB8675D}" type="pres">
      <dgm:prSet presAssocID="{F2405221-33DF-B442-9FE8-02019B09BBD5}" presName="rootConnector" presStyleLbl="node3" presStyleIdx="0" presStyleCnt="1"/>
      <dgm:spPr/>
    </dgm:pt>
    <dgm:pt modelId="{BC6A6FC6-DFCF-CD47-9043-F1BE1D1CD413}" type="pres">
      <dgm:prSet presAssocID="{F2405221-33DF-B442-9FE8-02019B09BBD5}" presName="hierChild4" presStyleCnt="0"/>
      <dgm:spPr/>
    </dgm:pt>
    <dgm:pt modelId="{CA943DCA-A778-AC4E-8794-4EBEA1CC1057}" type="pres">
      <dgm:prSet presAssocID="{F2405221-33DF-B442-9FE8-02019B09BBD5}" presName="hierChild5" presStyleCnt="0"/>
      <dgm:spPr/>
    </dgm:pt>
    <dgm:pt modelId="{2641456E-5265-2348-ADE7-000F018EB8E6}" type="pres">
      <dgm:prSet presAssocID="{7A6A9A79-D6B5-0E48-A2B9-BC339CF4E244}" presName="hierChild5" presStyleCnt="0"/>
      <dgm:spPr/>
    </dgm:pt>
    <dgm:pt modelId="{F4737689-5E9D-D640-BEC2-1F4788C5B602}" type="pres">
      <dgm:prSet presAssocID="{D353BC12-7819-5C4C-80E9-8535F0D05684}" presName="hierChild3" presStyleCnt="0"/>
      <dgm:spPr/>
    </dgm:pt>
  </dgm:ptLst>
  <dgm:cxnLst>
    <dgm:cxn modelId="{1E70680E-0B4C-AC46-AF4B-41381F5AF6FD}" srcId="{275F5FA2-3EBD-6B4A-8326-399C6FDCE341}" destId="{D353BC12-7819-5C4C-80E9-8535F0D05684}" srcOrd="0" destOrd="0" parTransId="{9C0ED7EE-B605-6B4A-90A3-9E04890459B7}" sibTransId="{AEE64A9F-DE87-9D48-996C-439ED43E27CB}"/>
    <dgm:cxn modelId="{0CFA7247-5C2C-3A43-9429-71F454FDA555}" srcId="{7A6A9A79-D6B5-0E48-A2B9-BC339CF4E244}" destId="{F2405221-33DF-B442-9FE8-02019B09BBD5}" srcOrd="0" destOrd="0" parTransId="{F1144BC9-17CE-9B4C-85AC-0D186B7BFF29}" sibTransId="{EFC30BCE-452F-A344-93ED-90E0A26C5B17}"/>
    <dgm:cxn modelId="{0E311E48-8B69-6045-B41C-541D32F64B70}" type="presOf" srcId="{275F5FA2-3EBD-6B4A-8326-399C6FDCE341}" destId="{A1EEA401-C356-4443-88C7-D767CC7576A5}" srcOrd="0" destOrd="0" presId="urn:microsoft.com/office/officeart/2005/8/layout/orgChart1"/>
    <dgm:cxn modelId="{2158034F-B9DD-FC48-84C3-3E49842EDB7B}" type="presOf" srcId="{D353BC12-7819-5C4C-80E9-8535F0D05684}" destId="{7CBB3FE9-DFB3-D647-8DB7-A2D546CACF63}" srcOrd="1" destOrd="0" presId="urn:microsoft.com/office/officeart/2005/8/layout/orgChart1"/>
    <dgm:cxn modelId="{C66F7D5F-01E3-3445-9A05-75630288D0D9}" type="presOf" srcId="{7A6A9A79-D6B5-0E48-A2B9-BC339CF4E244}" destId="{63337131-88BD-FD41-BAD5-8538EDE7155D}" srcOrd="1" destOrd="0" presId="urn:microsoft.com/office/officeart/2005/8/layout/orgChart1"/>
    <dgm:cxn modelId="{FB2B647F-6085-244A-9D1B-94989BF8E15C}" srcId="{D353BC12-7819-5C4C-80E9-8535F0D05684}" destId="{7A6A9A79-D6B5-0E48-A2B9-BC339CF4E244}" srcOrd="0" destOrd="0" parTransId="{2AC5402B-B8EE-8C4A-A39B-0D896E935FA4}" sibTransId="{C2A8E2E8-2BD4-DC40-BC71-AC26356DF11B}"/>
    <dgm:cxn modelId="{5ED9BA90-B375-664A-9472-00BDA5B3602A}" type="presOf" srcId="{F1144BC9-17CE-9B4C-85AC-0D186B7BFF29}" destId="{CF63046F-160F-1D48-A214-00ABC4C33734}" srcOrd="0" destOrd="0" presId="urn:microsoft.com/office/officeart/2005/8/layout/orgChart1"/>
    <dgm:cxn modelId="{CB6F659A-78FB-3B4B-B3BF-85F33251D231}" type="presOf" srcId="{2AC5402B-B8EE-8C4A-A39B-0D896E935FA4}" destId="{7C31257F-10B4-F742-ACCC-D7B4EBA7DF3F}" srcOrd="0" destOrd="0" presId="urn:microsoft.com/office/officeart/2005/8/layout/orgChart1"/>
    <dgm:cxn modelId="{BA3364B7-F294-B247-951B-94368B60DC06}" type="presOf" srcId="{D353BC12-7819-5C4C-80E9-8535F0D05684}" destId="{CF1D2012-A18B-AD4C-8F38-7851C41F9AF7}" srcOrd="0" destOrd="0" presId="urn:microsoft.com/office/officeart/2005/8/layout/orgChart1"/>
    <dgm:cxn modelId="{090A2BCD-F043-4E42-8912-DDDEECF8AAE5}" type="presOf" srcId="{F2405221-33DF-B442-9FE8-02019B09BBD5}" destId="{3892E732-B2FA-F245-9048-5299FB9EB85A}" srcOrd="0" destOrd="0" presId="urn:microsoft.com/office/officeart/2005/8/layout/orgChart1"/>
    <dgm:cxn modelId="{8B94C3E2-B45F-B442-8FF3-3921975431FF}" type="presOf" srcId="{F2405221-33DF-B442-9FE8-02019B09BBD5}" destId="{0FE69E29-697B-DA4F-8D97-274CEFB8675D}" srcOrd="1" destOrd="0" presId="urn:microsoft.com/office/officeart/2005/8/layout/orgChart1"/>
    <dgm:cxn modelId="{6D563BE6-CF4D-C246-95F8-E59A6A1FD69D}" type="presOf" srcId="{7A6A9A79-D6B5-0E48-A2B9-BC339CF4E244}" destId="{C44AFDF5-1A8C-B848-9EE1-02C42D1133E8}" srcOrd="0" destOrd="0" presId="urn:microsoft.com/office/officeart/2005/8/layout/orgChart1"/>
    <dgm:cxn modelId="{7FB57316-A64F-DC41-AEBE-C13520A7167E}" type="presParOf" srcId="{A1EEA401-C356-4443-88C7-D767CC7576A5}" destId="{98E6483C-DF18-FA49-A5C5-27929B27C833}" srcOrd="0" destOrd="0" presId="urn:microsoft.com/office/officeart/2005/8/layout/orgChart1"/>
    <dgm:cxn modelId="{CF5B7158-1DD1-7143-B4C4-D0F2BD8CB46C}" type="presParOf" srcId="{98E6483C-DF18-FA49-A5C5-27929B27C833}" destId="{A9F5C690-E8C4-E646-A0AA-3CF9B9290021}" srcOrd="0" destOrd="0" presId="urn:microsoft.com/office/officeart/2005/8/layout/orgChart1"/>
    <dgm:cxn modelId="{99416FED-7512-ED48-B0E6-51FE5CD74ECA}" type="presParOf" srcId="{A9F5C690-E8C4-E646-A0AA-3CF9B9290021}" destId="{CF1D2012-A18B-AD4C-8F38-7851C41F9AF7}" srcOrd="0" destOrd="0" presId="urn:microsoft.com/office/officeart/2005/8/layout/orgChart1"/>
    <dgm:cxn modelId="{5507AE4A-7EC5-D74B-A0A4-3140F4D69A3F}" type="presParOf" srcId="{A9F5C690-E8C4-E646-A0AA-3CF9B9290021}" destId="{7CBB3FE9-DFB3-D647-8DB7-A2D546CACF63}" srcOrd="1" destOrd="0" presId="urn:microsoft.com/office/officeart/2005/8/layout/orgChart1"/>
    <dgm:cxn modelId="{FA604839-53A3-8748-81A6-688FA67DC38A}" type="presParOf" srcId="{98E6483C-DF18-FA49-A5C5-27929B27C833}" destId="{A59ABECA-2A99-0444-9522-D01535A129FB}" srcOrd="1" destOrd="0" presId="urn:microsoft.com/office/officeart/2005/8/layout/orgChart1"/>
    <dgm:cxn modelId="{4DD7ED8C-A5C5-2440-9FF9-6AEA62F8C19A}" type="presParOf" srcId="{A59ABECA-2A99-0444-9522-D01535A129FB}" destId="{7C31257F-10B4-F742-ACCC-D7B4EBA7DF3F}" srcOrd="0" destOrd="0" presId="urn:microsoft.com/office/officeart/2005/8/layout/orgChart1"/>
    <dgm:cxn modelId="{9144094C-1AF0-0B4B-BFF5-B38297E067C5}" type="presParOf" srcId="{A59ABECA-2A99-0444-9522-D01535A129FB}" destId="{D258B076-E20A-D143-B976-C2EDF9AE98DE}" srcOrd="1" destOrd="0" presId="urn:microsoft.com/office/officeart/2005/8/layout/orgChart1"/>
    <dgm:cxn modelId="{09283D90-F36A-E040-B59C-51402E551238}" type="presParOf" srcId="{D258B076-E20A-D143-B976-C2EDF9AE98DE}" destId="{DB01B112-9330-6A42-A14A-C4ED752904F3}" srcOrd="0" destOrd="0" presId="urn:microsoft.com/office/officeart/2005/8/layout/orgChart1"/>
    <dgm:cxn modelId="{72CFE139-7918-4349-A46C-A8F2B463F753}" type="presParOf" srcId="{DB01B112-9330-6A42-A14A-C4ED752904F3}" destId="{C44AFDF5-1A8C-B848-9EE1-02C42D1133E8}" srcOrd="0" destOrd="0" presId="urn:microsoft.com/office/officeart/2005/8/layout/orgChart1"/>
    <dgm:cxn modelId="{2ADCC76E-69C5-3047-B648-8F8147316D58}" type="presParOf" srcId="{DB01B112-9330-6A42-A14A-C4ED752904F3}" destId="{63337131-88BD-FD41-BAD5-8538EDE7155D}" srcOrd="1" destOrd="0" presId="urn:microsoft.com/office/officeart/2005/8/layout/orgChart1"/>
    <dgm:cxn modelId="{7C8C2EEB-5A72-304A-A385-2CFDBBF75FFC}" type="presParOf" srcId="{D258B076-E20A-D143-B976-C2EDF9AE98DE}" destId="{3B6B1A46-6CE8-B84E-B833-2725B6266DC6}" srcOrd="1" destOrd="0" presId="urn:microsoft.com/office/officeart/2005/8/layout/orgChart1"/>
    <dgm:cxn modelId="{F4666AAC-83CB-764D-BFFB-F7F2FA723990}" type="presParOf" srcId="{3B6B1A46-6CE8-B84E-B833-2725B6266DC6}" destId="{CF63046F-160F-1D48-A214-00ABC4C33734}" srcOrd="0" destOrd="0" presId="urn:microsoft.com/office/officeart/2005/8/layout/orgChart1"/>
    <dgm:cxn modelId="{9ED239E9-EBFE-154D-9A0F-443B4EAF1048}" type="presParOf" srcId="{3B6B1A46-6CE8-B84E-B833-2725B6266DC6}" destId="{2AF9B9CC-6EAB-D146-A733-F60CAF26654A}" srcOrd="1" destOrd="0" presId="urn:microsoft.com/office/officeart/2005/8/layout/orgChart1"/>
    <dgm:cxn modelId="{141714BE-2E64-5941-8886-7CDA9BA89E6C}" type="presParOf" srcId="{2AF9B9CC-6EAB-D146-A733-F60CAF26654A}" destId="{6014FE7E-D962-C04C-A682-DA572AE4F8F4}" srcOrd="0" destOrd="0" presId="urn:microsoft.com/office/officeart/2005/8/layout/orgChart1"/>
    <dgm:cxn modelId="{045836E5-9EED-8D44-A5D1-F5B171D0DF26}" type="presParOf" srcId="{6014FE7E-D962-C04C-A682-DA572AE4F8F4}" destId="{3892E732-B2FA-F245-9048-5299FB9EB85A}" srcOrd="0" destOrd="0" presId="urn:microsoft.com/office/officeart/2005/8/layout/orgChart1"/>
    <dgm:cxn modelId="{808095B0-7705-304E-9511-EFD38B3661CC}" type="presParOf" srcId="{6014FE7E-D962-C04C-A682-DA572AE4F8F4}" destId="{0FE69E29-697B-DA4F-8D97-274CEFB8675D}" srcOrd="1" destOrd="0" presId="urn:microsoft.com/office/officeart/2005/8/layout/orgChart1"/>
    <dgm:cxn modelId="{90658201-A2D7-FD43-B224-D3403E726AD5}" type="presParOf" srcId="{2AF9B9CC-6EAB-D146-A733-F60CAF26654A}" destId="{BC6A6FC6-DFCF-CD47-9043-F1BE1D1CD413}" srcOrd="1" destOrd="0" presId="urn:microsoft.com/office/officeart/2005/8/layout/orgChart1"/>
    <dgm:cxn modelId="{7AB1F1AB-1CA0-E443-AFC7-C1C629C8849C}" type="presParOf" srcId="{2AF9B9CC-6EAB-D146-A733-F60CAF26654A}" destId="{CA943DCA-A778-AC4E-8794-4EBEA1CC1057}" srcOrd="2" destOrd="0" presId="urn:microsoft.com/office/officeart/2005/8/layout/orgChart1"/>
    <dgm:cxn modelId="{861EA3FF-8C66-3B42-9192-9F7BAC33CBCC}" type="presParOf" srcId="{D258B076-E20A-D143-B976-C2EDF9AE98DE}" destId="{2641456E-5265-2348-ADE7-000F018EB8E6}" srcOrd="2" destOrd="0" presId="urn:microsoft.com/office/officeart/2005/8/layout/orgChart1"/>
    <dgm:cxn modelId="{B249E078-CAF3-7741-8982-F69A55DF9A7E}" type="presParOf" srcId="{98E6483C-DF18-FA49-A5C5-27929B27C833}" destId="{F4737689-5E9D-D640-BEC2-1F4788C5B6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8F7758-BA1E-744C-A102-67E086606C5F}">
      <dsp:nvSpPr>
        <dsp:cNvPr id="0" name=""/>
        <dsp:cNvSpPr/>
      </dsp:nvSpPr>
      <dsp:spPr>
        <a:xfrm>
          <a:off x="1776821" y="1599870"/>
          <a:ext cx="91440" cy="2237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7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D0AC3-A890-F342-AAEA-480E9845A407}">
      <dsp:nvSpPr>
        <dsp:cNvPr id="0" name=""/>
        <dsp:cNvSpPr/>
      </dsp:nvSpPr>
      <dsp:spPr>
        <a:xfrm>
          <a:off x="1177925" y="843378"/>
          <a:ext cx="644616" cy="223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75"/>
              </a:lnTo>
              <a:lnTo>
                <a:pt x="644616" y="111875"/>
              </a:lnTo>
              <a:lnTo>
                <a:pt x="644616" y="2237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E79F3A-ABC7-7A4F-933E-EC23A16BDBAA}">
      <dsp:nvSpPr>
        <dsp:cNvPr id="0" name=""/>
        <dsp:cNvSpPr/>
      </dsp:nvSpPr>
      <dsp:spPr>
        <a:xfrm>
          <a:off x="533308" y="843378"/>
          <a:ext cx="644616" cy="223751"/>
        </a:xfrm>
        <a:custGeom>
          <a:avLst/>
          <a:gdLst/>
          <a:ahLst/>
          <a:cxnLst/>
          <a:rect l="0" t="0" r="0" b="0"/>
          <a:pathLst>
            <a:path>
              <a:moveTo>
                <a:pt x="644616" y="0"/>
              </a:moveTo>
              <a:lnTo>
                <a:pt x="644616" y="111875"/>
              </a:lnTo>
              <a:lnTo>
                <a:pt x="0" y="111875"/>
              </a:lnTo>
              <a:lnTo>
                <a:pt x="0" y="2237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0196F3-EF0F-2F47-8AB9-67D35150D034}">
      <dsp:nvSpPr>
        <dsp:cNvPr id="0" name=""/>
        <dsp:cNvSpPr/>
      </dsp:nvSpPr>
      <dsp:spPr>
        <a:xfrm>
          <a:off x="645184" y="310637"/>
          <a:ext cx="1065481" cy="532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Bank Account</a:t>
          </a:r>
        </a:p>
      </dsp:txBody>
      <dsp:txXfrm>
        <a:off x="645184" y="310637"/>
        <a:ext cx="1065481" cy="532740"/>
      </dsp:txXfrm>
    </dsp:sp>
    <dsp:sp modelId="{F74013D7-D1C4-DB4D-935E-F65516DD1E5C}">
      <dsp:nvSpPr>
        <dsp:cNvPr id="0" name=""/>
        <dsp:cNvSpPr/>
      </dsp:nvSpPr>
      <dsp:spPr>
        <a:xfrm>
          <a:off x="567" y="1067129"/>
          <a:ext cx="1065481" cy="532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Checking</a:t>
          </a:r>
        </a:p>
      </dsp:txBody>
      <dsp:txXfrm>
        <a:off x="567" y="1067129"/>
        <a:ext cx="1065481" cy="532740"/>
      </dsp:txXfrm>
    </dsp:sp>
    <dsp:sp modelId="{EB198423-4925-6B43-AC26-60920D464578}">
      <dsp:nvSpPr>
        <dsp:cNvPr id="0" name=""/>
        <dsp:cNvSpPr/>
      </dsp:nvSpPr>
      <dsp:spPr>
        <a:xfrm>
          <a:off x="1289800" y="1067129"/>
          <a:ext cx="1065481" cy="532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Savings</a:t>
          </a:r>
        </a:p>
      </dsp:txBody>
      <dsp:txXfrm>
        <a:off x="1289800" y="1067129"/>
        <a:ext cx="1065481" cy="532740"/>
      </dsp:txXfrm>
    </dsp:sp>
    <dsp:sp modelId="{C669A4F7-E612-724A-951F-6A0AF148B108}">
      <dsp:nvSpPr>
        <dsp:cNvPr id="0" name=""/>
        <dsp:cNvSpPr/>
      </dsp:nvSpPr>
      <dsp:spPr>
        <a:xfrm>
          <a:off x="1289800" y="1823621"/>
          <a:ext cx="1065481" cy="532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Money Market</a:t>
          </a:r>
        </a:p>
      </dsp:txBody>
      <dsp:txXfrm>
        <a:off x="1289800" y="1823621"/>
        <a:ext cx="1065481" cy="532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0CA4A-E525-B143-BE12-3B839979ABDD}">
      <dsp:nvSpPr>
        <dsp:cNvPr id="0" name=""/>
        <dsp:cNvSpPr/>
      </dsp:nvSpPr>
      <dsp:spPr>
        <a:xfrm>
          <a:off x="538480" y="1104503"/>
          <a:ext cx="91440" cy="1916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6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FC240-E180-8D4E-ACAE-8638C85D7391}">
      <dsp:nvSpPr>
        <dsp:cNvPr id="0" name=""/>
        <dsp:cNvSpPr/>
      </dsp:nvSpPr>
      <dsp:spPr>
        <a:xfrm>
          <a:off x="538480" y="456406"/>
          <a:ext cx="91440" cy="1916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20ABB-0AFA-6B43-A879-0CFDC67ADB1E}">
      <dsp:nvSpPr>
        <dsp:cNvPr id="0" name=""/>
        <dsp:cNvSpPr/>
      </dsp:nvSpPr>
      <dsp:spPr>
        <a:xfrm>
          <a:off x="127793" y="0"/>
          <a:ext cx="912812" cy="456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8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Foo</a:t>
          </a:r>
        </a:p>
      </dsp:txBody>
      <dsp:txXfrm>
        <a:off x="127793" y="0"/>
        <a:ext cx="912812" cy="456406"/>
      </dsp:txXfrm>
    </dsp:sp>
    <dsp:sp modelId="{6D9548D3-4473-B24E-ABFD-FE1C2CC7C2A3}">
      <dsp:nvSpPr>
        <dsp:cNvPr id="0" name=""/>
        <dsp:cNvSpPr/>
      </dsp:nvSpPr>
      <dsp:spPr>
        <a:xfrm>
          <a:off x="127793" y="648096"/>
          <a:ext cx="912812" cy="456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8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Goo</a:t>
          </a:r>
        </a:p>
      </dsp:txBody>
      <dsp:txXfrm>
        <a:off x="127793" y="648096"/>
        <a:ext cx="912812" cy="456406"/>
      </dsp:txXfrm>
    </dsp:sp>
    <dsp:sp modelId="{6DAC2142-F6CF-F147-BC43-3DA7A5DA3248}">
      <dsp:nvSpPr>
        <dsp:cNvPr id="0" name=""/>
        <dsp:cNvSpPr/>
      </dsp:nvSpPr>
      <dsp:spPr>
        <a:xfrm>
          <a:off x="127793" y="1296193"/>
          <a:ext cx="912812" cy="456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8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Hoo</a:t>
          </a:r>
        </a:p>
      </dsp:txBody>
      <dsp:txXfrm>
        <a:off x="127793" y="1296193"/>
        <a:ext cx="912812" cy="4564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EE164-3EA7-2744-B05B-90A4F83DAE50}">
      <dsp:nvSpPr>
        <dsp:cNvPr id="0" name=""/>
        <dsp:cNvSpPr/>
      </dsp:nvSpPr>
      <dsp:spPr>
        <a:xfrm>
          <a:off x="2106136" y="1068784"/>
          <a:ext cx="91440" cy="4484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4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E489A-F4D3-3641-ACA1-4D4C4529E2F3}">
      <dsp:nvSpPr>
        <dsp:cNvPr id="0" name=""/>
        <dsp:cNvSpPr/>
      </dsp:nvSpPr>
      <dsp:spPr>
        <a:xfrm>
          <a:off x="1084071" y="998"/>
          <a:ext cx="2135570" cy="1067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32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Object (uberObject)</a:t>
          </a:r>
        </a:p>
      </dsp:txBody>
      <dsp:txXfrm>
        <a:off x="1084071" y="998"/>
        <a:ext cx="2135570" cy="1067785"/>
      </dsp:txXfrm>
    </dsp:sp>
    <dsp:sp modelId="{44C22E62-5118-9C4E-9CD3-EC809167A4C2}">
      <dsp:nvSpPr>
        <dsp:cNvPr id="0" name=""/>
        <dsp:cNvSpPr/>
      </dsp:nvSpPr>
      <dsp:spPr>
        <a:xfrm>
          <a:off x="1084071" y="1517253"/>
          <a:ext cx="2135570" cy="1067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32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everything else</a:t>
          </a:r>
        </a:p>
      </dsp:txBody>
      <dsp:txXfrm>
        <a:off x="1084071" y="1517253"/>
        <a:ext cx="2135570" cy="10677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3046F-160F-1D48-A214-00ABC4C33734}">
      <dsp:nvSpPr>
        <dsp:cNvPr id="0" name=""/>
        <dsp:cNvSpPr/>
      </dsp:nvSpPr>
      <dsp:spPr>
        <a:xfrm>
          <a:off x="538480" y="1104503"/>
          <a:ext cx="91440" cy="1916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6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1257F-10B4-F742-ACCC-D7B4EBA7DF3F}">
      <dsp:nvSpPr>
        <dsp:cNvPr id="0" name=""/>
        <dsp:cNvSpPr/>
      </dsp:nvSpPr>
      <dsp:spPr>
        <a:xfrm>
          <a:off x="538480" y="456406"/>
          <a:ext cx="91440" cy="1916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D2012-A18B-AD4C-8F38-7851C41F9AF7}">
      <dsp:nvSpPr>
        <dsp:cNvPr id="0" name=""/>
        <dsp:cNvSpPr/>
      </dsp:nvSpPr>
      <dsp:spPr>
        <a:xfrm>
          <a:off x="127793" y="0"/>
          <a:ext cx="912812" cy="456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8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Foo</a:t>
          </a:r>
        </a:p>
      </dsp:txBody>
      <dsp:txXfrm>
        <a:off x="127793" y="0"/>
        <a:ext cx="912812" cy="456406"/>
      </dsp:txXfrm>
    </dsp:sp>
    <dsp:sp modelId="{C44AFDF5-1A8C-B848-9EE1-02C42D1133E8}">
      <dsp:nvSpPr>
        <dsp:cNvPr id="0" name=""/>
        <dsp:cNvSpPr/>
      </dsp:nvSpPr>
      <dsp:spPr>
        <a:xfrm>
          <a:off x="127793" y="648096"/>
          <a:ext cx="912812" cy="456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8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Goo</a:t>
          </a:r>
        </a:p>
      </dsp:txBody>
      <dsp:txXfrm>
        <a:off x="127793" y="648096"/>
        <a:ext cx="912812" cy="456406"/>
      </dsp:txXfrm>
    </dsp:sp>
    <dsp:sp modelId="{3892E732-B2FA-F245-9048-5299FB9EB85A}">
      <dsp:nvSpPr>
        <dsp:cNvPr id="0" name=""/>
        <dsp:cNvSpPr/>
      </dsp:nvSpPr>
      <dsp:spPr>
        <a:xfrm>
          <a:off x="127793" y="1296193"/>
          <a:ext cx="912812" cy="456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8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Lucida Sans Unicode" panose="020B0602030504020204" pitchFamily="34" charset="0"/>
            </a:rPr>
            <a:t>Hoo</a:t>
          </a:r>
        </a:p>
      </dsp:txBody>
      <dsp:txXfrm>
        <a:off x="127793" y="1296193"/>
        <a:ext cx="912812" cy="456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>
            <a:extLst>
              <a:ext uri="{FF2B5EF4-FFF2-40B4-BE49-F238E27FC236}">
                <a16:creationId xmlns:a16="http://schemas.microsoft.com/office/drawing/2014/main" id="{FF316A20-8F60-FA43-940F-F8C198FB6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83" name="AutoShape 2">
            <a:extLst>
              <a:ext uri="{FF2B5EF4-FFF2-40B4-BE49-F238E27FC236}">
                <a16:creationId xmlns:a16="http://schemas.microsoft.com/office/drawing/2014/main" id="{D16ADAA9-E794-904F-B2A8-F111F592B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84" name="AutoShape 3">
            <a:extLst>
              <a:ext uri="{FF2B5EF4-FFF2-40B4-BE49-F238E27FC236}">
                <a16:creationId xmlns:a16="http://schemas.microsoft.com/office/drawing/2014/main" id="{EF496FF6-281A-9647-9BF6-77D57DBDC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45CFBD68-C44E-B641-905C-E271256E283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3D74FE0-5E08-C348-8CD7-921082587CE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A2A15B11-EFD2-714A-A2EE-D320FAF37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40" tIns="48240" rIns="96840" bIns="48240" anchor="b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>
              <a:lnSpc>
                <a:spcPct val="95000"/>
              </a:lnSpc>
              <a:buClr>
                <a:srgbClr val="000000"/>
              </a:buClr>
              <a:buSzPct val="100000"/>
              <a:buFont typeface="Times" pitchFamily="2" charset="0"/>
              <a:buNone/>
            </a:pPr>
            <a:fld id="{59928E5F-3DE8-AA40-892A-A0EE4BA89E6C}" type="slidenum">
              <a:rPr lang="en-GB" altLang="en-US" sz="1300">
                <a:solidFill>
                  <a:schemeClr val="tx1"/>
                </a:solidFill>
              </a:rPr>
              <a:pPr algn="r">
                <a:lnSpc>
                  <a:spcPct val="95000"/>
                </a:lnSpc>
                <a:buClr>
                  <a:srgbClr val="000000"/>
                </a:buClr>
                <a:buSzPct val="100000"/>
                <a:buFont typeface="Times" pitchFamily="2" charset="0"/>
                <a:buNone/>
              </a:pPr>
              <a:t>‹#›</a:t>
            </a:fld>
            <a:endParaRPr lang="en-GB" altLang="en-US" sz="13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9846FF6A-33A5-E249-9ABE-81E8003EFB0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D3DAE401-5C30-194E-96E9-428A4CE44ED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>
            <a:extLst>
              <a:ext uri="{FF2B5EF4-FFF2-40B4-BE49-F238E27FC236}">
                <a16:creationId xmlns:a16="http://schemas.microsoft.com/office/drawing/2014/main" id="{7D9A1F95-C7A6-5640-8221-D27FCDC691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11A9A94-E349-AE4B-AC2D-1CB611CADA04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8175890F-9F8A-1346-8820-31E421169C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E00C0288-CCC1-A64D-AACE-BF3DBCA090E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>
            <a:extLst>
              <a:ext uri="{FF2B5EF4-FFF2-40B4-BE49-F238E27FC236}">
                <a16:creationId xmlns:a16="http://schemas.microsoft.com/office/drawing/2014/main" id="{55046CEB-1BCB-C248-B956-EBADA68442E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A633F215-ED0B-3C4C-BC8C-1DCAF6AA8C51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FD00E9ED-6EC3-554C-A31E-C6609F48B86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5F3ECEA-6223-464E-A981-35D190EE5A4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48BE4D28-02AC-A041-A7DB-0F3E8DA432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692BE47-13A6-D643-8AB8-2653BED7E44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979E1F0A-460E-4C4B-B0FD-8F83187641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DF83884A-FC19-9146-BF33-6621E738D87E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3373BCBB-0A90-804F-A2FB-B4CAD89326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E260BCAB-ACBF-2946-9F46-71BECCD177C8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D7C16A5E-75C6-4143-9872-C5BC9F359F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6E2666C-9377-C341-B450-9617E850CF93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70635BC4-0908-074D-9383-18E2C8D43BE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4708458-2F69-E947-B903-4D5F1EFBCE1E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58663DC1-4BB9-564A-AABB-54EB39E3E9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FAE5325-F321-8C43-ADF9-2A0FC7C54D02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A49B0177-C380-1042-ADEA-42B408B391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636B8222-51EC-7241-8D4E-FDD6486DA2A9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noFill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099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89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7675" y="76200"/>
            <a:ext cx="2189163" cy="6396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76200"/>
            <a:ext cx="6416675" cy="6396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2308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2038" cy="1138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9587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2038" cy="1138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302125" cy="487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303713" cy="487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300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66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34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302125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00200"/>
            <a:ext cx="43037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60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192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56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216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92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517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1">
            <a:extLst>
              <a:ext uri="{FF2B5EF4-FFF2-40B4-BE49-F238E27FC236}">
                <a16:creationId xmlns:a16="http://schemas.microsoft.com/office/drawing/2014/main" id="{5B6B1A45-4416-9942-9E87-9E2811F416B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9144000" cy="1588"/>
          </a:xfrm>
          <a:prstGeom prst="line">
            <a:avLst/>
          </a:prstGeom>
          <a:noFill/>
          <a:ln w="7632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75615CC-77EB-3942-BB5E-C570901502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82038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58E0DC6-1FEB-A345-B4E2-E72B89A18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758238" cy="487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ahoma" panose="020B0604030504040204" pitchFamily="34" charset="0"/>
        <a:defRPr sz="40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ahoma" panose="020B0604030504040204" pitchFamily="34" charset="0"/>
        <a:defRPr sz="4000" b="1">
          <a:solidFill>
            <a:srgbClr val="000000"/>
          </a:solidFill>
          <a:latin typeface="Tahoma" panose="020B0604030504040204" pitchFamily="34" charset="0"/>
          <a:ea typeface="Lucida Sans Unicode" pitchFamily="34" charset="0"/>
          <a:cs typeface="Lucida Sans Unicode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ahoma" panose="020B0604030504040204" pitchFamily="34" charset="0"/>
        <a:defRPr sz="4000" b="1">
          <a:solidFill>
            <a:srgbClr val="000000"/>
          </a:solidFill>
          <a:latin typeface="Tahoma" panose="020B0604030504040204" pitchFamily="34" charset="0"/>
          <a:ea typeface="Lucida Sans Unicode" pitchFamily="34" charset="0"/>
          <a:cs typeface="Lucida Sans Unicode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ahoma" panose="020B0604030504040204" pitchFamily="34" charset="0"/>
        <a:defRPr sz="4000" b="1">
          <a:solidFill>
            <a:srgbClr val="000000"/>
          </a:solidFill>
          <a:latin typeface="Tahoma" panose="020B0604030504040204" pitchFamily="34" charset="0"/>
          <a:ea typeface="Lucida Sans Unicode" pitchFamily="34" charset="0"/>
          <a:cs typeface="Lucida Sans Unicode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ahoma" panose="020B0604030504040204" pitchFamily="34" charset="0"/>
        <a:defRPr sz="4000" b="1">
          <a:solidFill>
            <a:srgbClr val="000000"/>
          </a:solidFill>
          <a:latin typeface="Tahoma" panose="020B0604030504040204" pitchFamily="34" charset="0"/>
          <a:ea typeface="Lucida Sans Unicode" pitchFamily="34" charset="0"/>
          <a:cs typeface="Lucida Sans Unicode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ahoma" pitchFamily="34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ahoma" pitchFamily="34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ahoma" pitchFamily="34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ahoma" pitchFamily="34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9pPr>
    </p:titleStyle>
    <p:bodyStyle>
      <a:lvl1pPr marL="338138" indent="-338138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ahoma" panose="020B060403050404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8188" indent="-280988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ahoma" panose="020B060403050404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ahoma" panose="020B060403050404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ahoma" panose="020B060403050404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ahoma" panose="020B060403050404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1FEE770D-333D-4645-A5CF-A43C57C28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600200"/>
            <a:ext cx="8839200" cy="2667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3200"/>
              <a:t>Object-Oriented Programming</a:t>
            </a:r>
            <a:br>
              <a:rPr lang="en-GB" altLang="en-US" sz="3200"/>
            </a:br>
            <a:r>
              <a:rPr lang="en-GB" altLang="en-US" sz="3200"/>
              <a:t>Part 3</a:t>
            </a:r>
            <a:br>
              <a:rPr lang="en-GB" altLang="en-US" sz="3200"/>
            </a:br>
            <a:br>
              <a:rPr lang="en-GB" altLang="en-US" sz="3200"/>
            </a:br>
            <a:r>
              <a:rPr lang="en-GB" altLang="en-US" sz="3200"/>
              <a:t>Bank Account Embezzling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3030999-EC20-444D-8A1D-372AF7F2EC1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5638800"/>
            <a:ext cx="7696200" cy="914400"/>
          </a:xfrm>
        </p:spPr>
        <p:txBody>
          <a:bodyPr/>
          <a:lstStyle/>
          <a:p>
            <a:pPr marL="0" lvl="1" indent="0" algn="ctr" eaLnBrk="1" hangingPunct="1">
              <a:lnSpc>
                <a:spcPct val="80000"/>
              </a:lnSpc>
              <a:spcBef>
                <a:spcPts val="450"/>
              </a:spcBef>
              <a:buFont typeface="Tahoma" panose="020B0604030504040204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altLang="en-US" sz="1400" b="1" i="1"/>
          </a:p>
          <a:p>
            <a:pPr marL="0" lvl="1" indent="0" algn="ctr" eaLnBrk="1" hangingPunct="1">
              <a:lnSpc>
                <a:spcPct val="80000"/>
              </a:lnSpc>
              <a:spcBef>
                <a:spcPts val="400"/>
              </a:spcBef>
              <a:buFont typeface="Tahoma" panose="020B0604030504040204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200" b="1"/>
              <a:t>Hood College JETT Workshop</a:t>
            </a:r>
          </a:p>
          <a:p>
            <a:pPr marL="0" lvl="1" indent="0" algn="ctr" eaLnBrk="1" hangingPunct="1">
              <a:lnSpc>
                <a:spcPct val="80000"/>
              </a:lnSpc>
              <a:spcBef>
                <a:spcPts val="400"/>
              </a:spcBef>
              <a:buFont typeface="Tahoma" panose="020B0604030504040204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200" b="1"/>
              <a:t>Dept. of Computer Science</a:t>
            </a:r>
          </a:p>
          <a:p>
            <a:pPr marL="0" lvl="1" indent="0" algn="ctr" eaLnBrk="1" hangingPunct="1">
              <a:lnSpc>
                <a:spcPct val="80000"/>
              </a:lnSpc>
              <a:spcBef>
                <a:spcPts val="400"/>
              </a:spcBef>
              <a:buFont typeface="Tahoma" panose="020B0604030504040204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200" b="1"/>
              <a:t>February 26 2005</a:t>
            </a:r>
          </a:p>
          <a:p>
            <a:pPr marL="0" lvl="1" indent="0" algn="ctr" eaLnBrk="1" hangingPunct="1">
              <a:lnSpc>
                <a:spcPct val="80000"/>
              </a:lnSpc>
              <a:spcBef>
                <a:spcPts val="400"/>
              </a:spcBef>
              <a:buFont typeface="Tahoma" panose="020B0604030504040204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altLang="en-US" sz="1200" b="1"/>
          </a:p>
        </p:txBody>
      </p:sp>
      <p:pic>
        <p:nvPicPr>
          <p:cNvPr id="6148" name="Picture 3">
            <a:extLst>
              <a:ext uri="{FF2B5EF4-FFF2-40B4-BE49-F238E27FC236}">
                <a16:creationId xmlns:a16="http://schemas.microsoft.com/office/drawing/2014/main" id="{9D8319B7-088B-BD47-BE3B-66EB39EDB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914400"/>
            <a:ext cx="13716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>
            <a:extLst>
              <a:ext uri="{FF2B5EF4-FFF2-40B4-BE49-F238E27FC236}">
                <a16:creationId xmlns:a16="http://schemas.microsoft.com/office/drawing/2014/main" id="{BBD18DB9-E41C-7345-BC26-84B98DECE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286000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3">
            <a:extLst>
              <a:ext uri="{FF2B5EF4-FFF2-40B4-BE49-F238E27FC236}">
                <a16:creationId xmlns:a16="http://schemas.microsoft.com/office/drawing/2014/main" id="{D36C5772-0128-AC42-B92B-7030656BD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267200"/>
            <a:ext cx="4495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4838" indent="-604838" defTabSz="457200"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 defTabSz="457200"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 defTabSz="457200"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 defTabSz="457200"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 defTabSz="457200"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ts val="500"/>
              </a:spcBef>
              <a:buClr>
                <a:srgbClr val="000000"/>
              </a:buClr>
              <a:buSzPct val="100000"/>
              <a:buFont typeface="Tahoma" panose="020B0604030504040204" pitchFamily="34" charset="0"/>
              <a:buNone/>
            </a:pPr>
            <a:r>
              <a:rPr lang="en-GB" altLang="en-US" sz="1200" b="1" dirty="0">
                <a:solidFill>
                  <a:srgbClr val="000000"/>
                </a:solidFill>
                <a:latin typeface="Tahoma" panose="020B0604030504040204" pitchFamily="34" charset="0"/>
              </a:rPr>
              <a:t>Objectives of this presentation: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100000"/>
              <a:buFont typeface="Tahoma" panose="020B0604030504040204" pitchFamily="34" charset="0"/>
              <a:buAutoNum type="arabicPeriod"/>
            </a:pPr>
            <a:r>
              <a:rPr lang="en-GB" altLang="en-US" sz="1200" b="1" dirty="0">
                <a:solidFill>
                  <a:srgbClr val="000000"/>
                </a:solidFill>
                <a:latin typeface="Tahoma" panose="020B0604030504040204" pitchFamily="34" charset="0"/>
              </a:rPr>
              <a:t>Statement of Problem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100000"/>
              <a:buFont typeface="Tahoma" panose="020B0604030504040204" pitchFamily="34" charset="0"/>
              <a:buAutoNum type="arabicPeriod"/>
            </a:pPr>
            <a:r>
              <a:rPr lang="en-GB" altLang="en-US" sz="1200" dirty="0">
                <a:solidFill>
                  <a:srgbClr val="000000"/>
                </a:solidFill>
                <a:latin typeface="Tahoma" panose="020B0604030504040204" pitchFamily="34" charset="0"/>
              </a:rPr>
              <a:t>Typecasts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100000"/>
              <a:buFont typeface="Tahoma" panose="020B0604030504040204" pitchFamily="34" charset="0"/>
              <a:buAutoNum type="arabicPeriod"/>
            </a:pPr>
            <a:r>
              <a:rPr lang="en-GB" altLang="en-US" sz="1200" dirty="0">
                <a:solidFill>
                  <a:srgbClr val="000000"/>
                </a:solidFill>
                <a:latin typeface="Tahoma" panose="020B0604030504040204" pitchFamily="34" charset="0"/>
              </a:rPr>
              <a:t>Polymorphism and Late Binding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100000"/>
              <a:buFont typeface="Tahoma" panose="020B0604030504040204" pitchFamily="34" charset="0"/>
              <a:buAutoNum type="arabicPeriod"/>
            </a:pPr>
            <a:r>
              <a:rPr lang="en-GB" altLang="en-US" sz="1200" dirty="0" err="1">
                <a:solidFill>
                  <a:srgbClr val="000000"/>
                </a:solidFill>
                <a:latin typeface="Tahoma" panose="020B0604030504040204" pitchFamily="34" charset="0"/>
              </a:rPr>
              <a:t>ArrayLists</a:t>
            </a:r>
            <a:endParaRPr lang="en-GB" altLang="en-US" sz="12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1">
            <a:extLst>
              <a:ext uri="{FF2B5EF4-FFF2-40B4-BE49-F238E27FC236}">
                <a16:creationId xmlns:a16="http://schemas.microsoft.com/office/drawing/2014/main" id="{773EF5B8-61DE-5F4B-80DB-F59DF762E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>
              <a:buClr>
                <a:srgbClr val="000000"/>
              </a:buClr>
              <a:buSzPct val="100000"/>
              <a:buFont typeface="Tahoma" panose="020B0604030504040204" pitchFamily="34" charset="0"/>
              <a:buNone/>
            </a:pPr>
            <a:fld id="{7D1AFE50-B8BF-624F-BC1C-0F6953B71717}" type="slidenum">
              <a:rPr lang="en-GB" altLang="en-US" sz="1400" b="1">
                <a:solidFill>
                  <a:schemeClr val="tx1"/>
                </a:solidFill>
                <a:latin typeface="Tahoma" panose="020B0604030504040204" pitchFamily="34" charset="0"/>
              </a:rPr>
              <a:pPr algn="r">
                <a:buClr>
                  <a:srgbClr val="000000"/>
                </a:buClr>
                <a:buSzPct val="100000"/>
                <a:buFont typeface="Tahoma" panose="020B0604030504040204" pitchFamily="34" charset="0"/>
                <a:buNone/>
              </a:pPr>
              <a:t>10</a:t>
            </a:fld>
            <a:endParaRPr lang="en-GB" altLang="en-US" sz="14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080" name="Rectangle 2">
            <a:extLst>
              <a:ext uri="{FF2B5EF4-FFF2-40B4-BE49-F238E27FC236}">
                <a16:creationId xmlns:a16="http://schemas.microsoft.com/office/drawing/2014/main" id="{C5C67C5D-8420-9F41-9DDD-DD81CABA2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Polymorphism (cont'd)</a:t>
            </a:r>
          </a:p>
        </p:txBody>
      </p:sp>
      <p:sp>
        <p:nvSpPr>
          <p:cNvPr id="3081" name="Rectangle 3">
            <a:extLst>
              <a:ext uri="{FF2B5EF4-FFF2-40B4-BE49-F238E27FC236}">
                <a16:creationId xmlns:a16="http://schemas.microsoft.com/office/drawing/2014/main" id="{EE9B541B-3F83-C646-BE1A-C8E290293DA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686800" cy="1752600"/>
          </a:xfrm>
        </p:spPr>
        <p:txBody>
          <a:bodyPr lIns="0" tIns="0" rIns="0" bIns="0"/>
          <a:lstStyle/>
          <a:p>
            <a:pPr marL="342900" indent="-342900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dirty="0">
                <a:latin typeface="Times New Roman" panose="02020603050405020304" pitchFamily="18" charset="0"/>
              </a:rPr>
              <a:t>Every class in Java implicitly inherits from a class called </a:t>
            </a:r>
            <a:r>
              <a:rPr lang="en-GB" altLang="en-US" sz="2000" dirty="0">
                <a:latin typeface="Courier New" panose="02070309020205020404" pitchFamily="49" charset="0"/>
              </a:rPr>
              <a:t>Object</a:t>
            </a:r>
            <a:r>
              <a:rPr lang="en-GB" altLang="en-US" sz="2000" dirty="0">
                <a:latin typeface="Times New Roman" panose="02020603050405020304" pitchFamily="18" charset="0"/>
              </a:rPr>
              <a:t>. </a:t>
            </a:r>
            <a:br>
              <a:rPr lang="en-GB" altLang="en-US" sz="2000" dirty="0">
                <a:latin typeface="Times New Roman" panose="02020603050405020304" pitchFamily="18" charset="0"/>
              </a:rPr>
            </a:br>
            <a:r>
              <a:rPr lang="en-GB" altLang="en-US" sz="2000" dirty="0">
                <a:latin typeface="Times New Roman" panose="02020603050405020304" pitchFamily="18" charset="0"/>
              </a:rPr>
              <a:t>(when said aloud, often </a:t>
            </a:r>
            <a:r>
              <a:rPr lang="en-GB" altLang="en-US" sz="2000" dirty="0" err="1">
                <a:latin typeface="Times New Roman" panose="02020603050405020304" pitchFamily="18" charset="0"/>
              </a:rPr>
              <a:t>called“uberObject</a:t>
            </a:r>
            <a:r>
              <a:rPr lang="en-GB" altLang="en-US" sz="2000" dirty="0">
                <a:latin typeface="Times New Roman" panose="02020603050405020304" pitchFamily="18" charset="0"/>
              </a:rPr>
              <a:t>” so as to distinguish it from the computer science term “object”.)  </a:t>
            </a:r>
            <a:br>
              <a:rPr lang="en-GB" altLang="en-US" sz="2000" dirty="0">
                <a:latin typeface="Times New Roman" panose="02020603050405020304" pitchFamily="18" charset="0"/>
              </a:rPr>
            </a:br>
            <a:br>
              <a:rPr lang="en-GB" altLang="en-US" sz="2000" dirty="0">
                <a:latin typeface="Times New Roman" panose="02020603050405020304" pitchFamily="18" charset="0"/>
              </a:rPr>
            </a:br>
            <a:r>
              <a:rPr lang="en-GB" altLang="en-US" sz="2000" dirty="0">
                <a:latin typeface="Times New Roman" panose="02020603050405020304" pitchFamily="18" charset="0"/>
              </a:rPr>
              <a:t>Consequently, an </a:t>
            </a:r>
            <a:r>
              <a:rPr lang="en-GB" altLang="en-US" sz="2000" dirty="0">
                <a:latin typeface="Courier New" panose="02070309020205020404" pitchFamily="49" charset="0"/>
              </a:rPr>
              <a:t>Object</a:t>
            </a:r>
            <a:r>
              <a:rPr lang="en-GB" altLang="en-US" sz="2000" dirty="0">
                <a:latin typeface="Times New Roman" panose="02020603050405020304" pitchFamily="18" charset="0"/>
              </a:rPr>
              <a:t> reference can point to any Java object at all.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587EDFE-8AEC-E241-BE32-D00994513401}"/>
              </a:ext>
            </a:extLst>
          </p:cNvPr>
          <p:cNvGraphicFramePr/>
          <p:nvPr/>
        </p:nvGraphicFramePr>
        <p:xfrm>
          <a:off x="4683125" y="3886200"/>
          <a:ext cx="4303713" cy="2586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EA305C5-343E-8646-8754-A5A932477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Polymorphism (cont'd)</a:t>
            </a:r>
            <a:endParaRPr lang="en-US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FF8F277-E4DD-F84D-86D7-9C54C07AF9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1800" b="1"/>
              <a:t>Exercise: </a:t>
            </a:r>
            <a:r>
              <a:rPr lang="en-GB" altLang="en-US" sz="1800"/>
              <a:t>Does the following require or not require an explicit typecast?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r>
              <a:rPr lang="en-GB" altLang="en-US" sz="1800">
                <a:latin typeface="Courier New" panose="02070309020205020404" pitchFamily="49" charset="0"/>
              </a:rPr>
              <a:t>Object x1;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r>
              <a:rPr lang="en-GB" altLang="en-US" sz="1800">
                <a:latin typeface="Courier New" panose="02070309020205020404" pitchFamily="49" charset="0"/>
              </a:rPr>
              <a:t>x1 = new MMAcct(“A1234”, 1000.00, 0.01);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r>
              <a:rPr lang="en-GB" altLang="en-US" sz="1800">
                <a:latin typeface="Courier New" panose="02070309020205020404" pitchFamily="49" charset="0"/>
              </a:rPr>
              <a:t>MMAcct y1;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r>
              <a:rPr lang="en-GB" altLang="en-US" sz="1800">
                <a:latin typeface="Courier New" panose="02070309020205020404" pitchFamily="49" charset="0"/>
              </a:rPr>
              <a:t>y1 = x1;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r>
              <a:rPr lang="en-GB" altLang="en-US" sz="1800">
                <a:latin typeface="Courier New" panose="02070309020205020404" pitchFamily="49" charset="0"/>
              </a:rPr>
              <a:t>				</a:t>
            </a:r>
            <a:r>
              <a:rPr lang="en-GB" altLang="en-US" sz="1800" b="1">
                <a:solidFill>
                  <a:srgbClr val="FF5050"/>
                </a:solidFill>
                <a:latin typeface="Courier New" panose="02070309020205020404" pitchFamily="49" charset="0"/>
              </a:rPr>
              <a:t>// narrowing. MUST typecast y1 = (MMAcct) x1;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r>
              <a:rPr lang="en-GB" altLang="en-US" sz="1800" b="1">
                <a:solidFill>
                  <a:srgbClr val="FF5050"/>
                </a:solidFill>
                <a:latin typeface="Courier New" panose="02070309020205020404" pitchFamily="49" charset="0"/>
              </a:rPr>
              <a:t>				// cannot say Object IS-A MMAcct</a:t>
            </a:r>
          </a:p>
          <a:p>
            <a:pPr eaLnBrk="1" hangingPunct="1">
              <a:lnSpc>
                <a:spcPct val="80000"/>
              </a:lnSpc>
            </a:pPr>
            <a:endParaRPr lang="en-GB" altLang="en-US" sz="1800" b="1">
              <a:solidFill>
                <a:srgbClr val="FF505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1800" b="1"/>
              <a:t>Exercise: </a:t>
            </a:r>
            <a:r>
              <a:rPr lang="en-GB" altLang="en-US" sz="1800"/>
              <a:t>Does the following require or not require an explicit typecast?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r>
              <a:rPr lang="en-GB" altLang="en-US" sz="1800">
                <a:latin typeface="Courier New" panose="02070309020205020404" pitchFamily="49" charset="0"/>
              </a:rPr>
              <a:t>MMAcct x2;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r>
              <a:rPr lang="en-GB" altLang="en-US" sz="1800">
                <a:latin typeface="Courier New" panose="02070309020205020404" pitchFamily="49" charset="0"/>
              </a:rPr>
              <a:t>x2 = new MMAcct(“A1234”, 1000.00, 0.01);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r>
              <a:rPr lang="en-GB" altLang="en-US" sz="1800">
                <a:latin typeface="Courier New" panose="02070309020205020404" pitchFamily="49" charset="0"/>
              </a:rPr>
              <a:t>Object y2;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r>
              <a:rPr lang="en-GB" altLang="en-US" sz="1800">
                <a:latin typeface="Courier New" panose="02070309020205020404" pitchFamily="49" charset="0"/>
              </a:rPr>
              <a:t>y2 = x2</a:t>
            </a:r>
          </a:p>
          <a:p>
            <a:pPr eaLnBrk="1" hangingPunct="1">
              <a:lnSpc>
                <a:spcPct val="80000"/>
              </a:lnSpc>
              <a:buFont typeface="Tahoma" panose="020B0604030504040204" pitchFamily="34" charset="0"/>
              <a:buNone/>
            </a:pPr>
            <a:r>
              <a:rPr lang="en-US" altLang="en-US" sz="1800"/>
              <a:t>				</a:t>
            </a:r>
            <a:r>
              <a:rPr lang="en-US" altLang="en-US" sz="1800">
                <a:solidFill>
                  <a:srgbClr val="FF5050"/>
                </a:solidFill>
              </a:rPr>
              <a:t>// widening. MMAcct IS-A Object. uberObject can point to anything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3D0738DC-9A93-5F46-914C-C86A6F78C6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5213" cy="1141413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ArrayList Methods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2984350-2A62-6E4C-94DC-91F1E9BF50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1413" cy="5346700"/>
          </a:xfrm>
        </p:spPr>
        <p:txBody>
          <a:bodyPr lIns="0" tIns="0" rIns="0" bIns="0"/>
          <a:lstStyle/>
          <a:p>
            <a:pPr eaLnBrk="1" hangingPunct="1">
              <a:lnSpc>
                <a:spcPct val="89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public class </a:t>
            </a:r>
            <a:r>
              <a:rPr lang="en-GB" altLang="en-US" sz="1200" dirty="0" err="1">
                <a:latin typeface="Courier New" panose="02070309020205020404" pitchFamily="49" charset="0"/>
              </a:rPr>
              <a:t>ArrayList</a:t>
            </a:r>
            <a:r>
              <a:rPr lang="en-GB" altLang="en-US" sz="1200" dirty="0">
                <a:latin typeface="Courier New" panose="02070309020205020404" pitchFamily="49" charset="0"/>
              </a:rPr>
              <a:t> implements List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  public </a:t>
            </a:r>
            <a:r>
              <a:rPr lang="en-GB" altLang="en-US" sz="1200" dirty="0" err="1">
                <a:latin typeface="Courier New" panose="02070309020205020404" pitchFamily="49" charset="0"/>
              </a:rPr>
              <a:t>int</a:t>
            </a:r>
            <a:r>
              <a:rPr lang="en-GB" altLang="en-US" sz="1200" dirty="0">
                <a:latin typeface="Courier New" panose="02070309020205020404" pitchFamily="49" charset="0"/>
              </a:rPr>
              <a:t> </a:t>
            </a:r>
            <a:r>
              <a:rPr lang="en-GB" altLang="en-US" sz="1200" b="1" dirty="0">
                <a:latin typeface="Courier New" panose="02070309020205020404" pitchFamily="49" charset="0"/>
              </a:rPr>
              <a:t>size</a:t>
            </a:r>
            <a:r>
              <a:rPr lang="en-GB" altLang="en-US" sz="1200" dirty="0">
                <a:latin typeface="Courier New" panose="02070309020205020404" pitchFamily="49" charset="0"/>
              </a:rPr>
              <a:t>(){  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    // returns size of </a:t>
            </a:r>
            <a:r>
              <a:rPr lang="en-GB" altLang="en-US" sz="1200" dirty="0" err="1">
                <a:latin typeface="Courier New" panose="02070309020205020404" pitchFamily="49" charset="0"/>
              </a:rPr>
              <a:t>ArrayList</a:t>
            </a:r>
            <a:r>
              <a:rPr lang="en-GB" altLang="en-US" sz="1200" dirty="0">
                <a:latin typeface="Courier New" panose="02070309020205020404" pitchFamily="49" charset="0"/>
              </a:rPr>
              <a:t>  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  Object </a:t>
            </a:r>
            <a:r>
              <a:rPr lang="en-GB" altLang="en-US" sz="1200" b="1" dirty="0">
                <a:latin typeface="Courier New" panose="02070309020205020404" pitchFamily="49" charset="0"/>
              </a:rPr>
              <a:t>get</a:t>
            </a:r>
            <a:r>
              <a:rPr lang="en-GB" altLang="en-US" sz="1200" dirty="0">
                <a:latin typeface="Courier New" panose="02070309020205020404" pitchFamily="49" charset="0"/>
              </a:rPr>
              <a:t>(</a:t>
            </a:r>
            <a:r>
              <a:rPr lang="en-GB" altLang="en-US" sz="1200" dirty="0" err="1">
                <a:latin typeface="Courier New" panose="02070309020205020404" pitchFamily="49" charset="0"/>
              </a:rPr>
              <a:t>int</a:t>
            </a:r>
            <a:r>
              <a:rPr lang="en-GB" altLang="en-US" sz="1200" dirty="0">
                <a:latin typeface="Courier New" panose="02070309020205020404" pitchFamily="49" charset="0"/>
              </a:rPr>
              <a:t> index) { 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    // returns </a:t>
            </a:r>
            <a:r>
              <a:rPr lang="en-GB" altLang="en-US" sz="1200" dirty="0" err="1">
                <a:latin typeface="Courier New" panose="02070309020205020404" pitchFamily="49" charset="0"/>
              </a:rPr>
              <a:t>elem</a:t>
            </a:r>
            <a:r>
              <a:rPr lang="en-GB" altLang="en-US" sz="1200" dirty="0">
                <a:latin typeface="Courier New" panose="02070309020205020404" pitchFamily="49" charset="0"/>
              </a:rPr>
              <a:t> at position index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  Object </a:t>
            </a:r>
            <a:r>
              <a:rPr lang="en-GB" altLang="en-US" sz="1200" b="1" dirty="0">
                <a:latin typeface="Courier New" panose="02070309020205020404" pitchFamily="49" charset="0"/>
              </a:rPr>
              <a:t>set</a:t>
            </a:r>
            <a:r>
              <a:rPr lang="en-GB" altLang="en-US" sz="1200" dirty="0">
                <a:latin typeface="Courier New" panose="02070309020205020404" pitchFamily="49" charset="0"/>
              </a:rPr>
              <a:t>(</a:t>
            </a:r>
            <a:r>
              <a:rPr lang="en-GB" altLang="en-US" sz="1200" dirty="0" err="1">
                <a:latin typeface="Courier New" panose="02070309020205020404" pitchFamily="49" charset="0"/>
              </a:rPr>
              <a:t>int</a:t>
            </a:r>
            <a:r>
              <a:rPr lang="en-GB" altLang="en-US" sz="1200" dirty="0">
                <a:latin typeface="Courier New" panose="02070309020205020404" pitchFamily="49" charset="0"/>
              </a:rPr>
              <a:t> index, Object x)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    // replaces the </a:t>
            </a:r>
            <a:r>
              <a:rPr lang="en-GB" altLang="en-US" sz="1200" dirty="0" err="1">
                <a:latin typeface="Courier New" panose="02070309020205020404" pitchFamily="49" charset="0"/>
              </a:rPr>
              <a:t>elem</a:t>
            </a:r>
            <a:r>
              <a:rPr lang="en-GB" altLang="en-US" sz="1200" dirty="0">
                <a:latin typeface="Courier New" panose="02070309020205020404" pitchFamily="49" charset="0"/>
              </a:rPr>
              <a:t> at index with x, and returns </a:t>
            </a:r>
            <a:r>
              <a:rPr lang="en-GB" altLang="en-US" sz="1200" dirty="0" err="1">
                <a:latin typeface="Courier New" panose="02070309020205020404" pitchFamily="49" charset="0"/>
              </a:rPr>
              <a:t>elem</a:t>
            </a:r>
            <a:r>
              <a:rPr lang="en-GB" altLang="en-US" sz="1200" dirty="0">
                <a:latin typeface="Courier New" panose="02070309020205020404" pitchFamily="49" charset="0"/>
              </a:rPr>
              <a:t> formerly at position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  void </a:t>
            </a:r>
            <a:r>
              <a:rPr lang="en-GB" altLang="en-US" sz="1200" b="1" dirty="0">
                <a:latin typeface="Courier New" panose="02070309020205020404" pitchFamily="49" charset="0"/>
              </a:rPr>
              <a:t>add</a:t>
            </a:r>
            <a:r>
              <a:rPr lang="en-GB" altLang="en-US" sz="1200" dirty="0">
                <a:latin typeface="Courier New" panose="02070309020205020404" pitchFamily="49" charset="0"/>
              </a:rPr>
              <a:t>(</a:t>
            </a:r>
            <a:r>
              <a:rPr lang="en-GB" altLang="en-US" sz="1200" dirty="0" err="1">
                <a:latin typeface="Courier New" panose="02070309020205020404" pitchFamily="49" charset="0"/>
              </a:rPr>
              <a:t>int</a:t>
            </a:r>
            <a:r>
              <a:rPr lang="en-GB" altLang="en-US" sz="1200" dirty="0">
                <a:latin typeface="Courier New" panose="02070309020205020404" pitchFamily="49" charset="0"/>
              </a:rPr>
              <a:t> index, Object x)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    // insert x at position index, sliding over </a:t>
            </a:r>
            <a:r>
              <a:rPr lang="en-GB" altLang="en-US" sz="1200" dirty="0" err="1">
                <a:latin typeface="Courier New" panose="02070309020205020404" pitchFamily="49" charset="0"/>
              </a:rPr>
              <a:t>elem</a:t>
            </a:r>
            <a:r>
              <a:rPr lang="en-GB" altLang="en-US" sz="1200" dirty="0">
                <a:latin typeface="Courier New" panose="02070309020205020404" pitchFamily="49" charset="0"/>
              </a:rPr>
              <a:t> if necessary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	void </a:t>
            </a:r>
            <a:r>
              <a:rPr lang="en-GB" altLang="en-US" sz="1200" b="1" dirty="0">
                <a:latin typeface="Courier New" panose="02070309020205020404" pitchFamily="49" charset="0"/>
              </a:rPr>
              <a:t>add</a:t>
            </a:r>
            <a:r>
              <a:rPr lang="en-GB" altLang="en-US" sz="1200" dirty="0">
                <a:latin typeface="Courier New" panose="02070309020205020404" pitchFamily="49" charset="0"/>
              </a:rPr>
              <a:t>(Object x)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    // insert x at end of </a:t>
            </a:r>
            <a:r>
              <a:rPr lang="en-GB" altLang="en-US" sz="1200" dirty="0" err="1">
                <a:latin typeface="Courier New" panose="02070309020205020404" pitchFamily="49" charset="0"/>
              </a:rPr>
              <a:t>lsit</a:t>
            </a:r>
            <a:endParaRPr lang="en-GB" altLang="en-US" sz="12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  Object </a:t>
            </a:r>
            <a:r>
              <a:rPr lang="en-GB" altLang="en-US" sz="1200" b="1" dirty="0">
                <a:latin typeface="Courier New" panose="02070309020205020404" pitchFamily="49" charset="0"/>
              </a:rPr>
              <a:t>remove</a:t>
            </a:r>
            <a:r>
              <a:rPr lang="en-GB" altLang="en-US" sz="1200" dirty="0">
                <a:latin typeface="Courier New" panose="02070309020205020404" pitchFamily="49" charset="0"/>
              </a:rPr>
              <a:t>(</a:t>
            </a:r>
            <a:r>
              <a:rPr lang="en-GB" altLang="en-US" sz="1200" dirty="0" err="1">
                <a:latin typeface="Courier New" panose="02070309020205020404" pitchFamily="49" charset="0"/>
              </a:rPr>
              <a:t>int</a:t>
            </a:r>
            <a:r>
              <a:rPr lang="en-GB" altLang="en-US" sz="1200" dirty="0">
                <a:latin typeface="Courier New" panose="02070309020205020404" pitchFamily="49" charset="0"/>
              </a:rPr>
              <a:t> index)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    // remove </a:t>
            </a:r>
            <a:r>
              <a:rPr lang="en-GB" altLang="en-US" sz="1200" dirty="0" err="1">
                <a:latin typeface="Courier New" panose="02070309020205020404" pitchFamily="49" charset="0"/>
              </a:rPr>
              <a:t>elem</a:t>
            </a:r>
            <a:r>
              <a:rPr lang="en-GB" altLang="en-US" sz="1200" dirty="0">
                <a:latin typeface="Courier New" panose="02070309020205020404" pitchFamily="49" charset="0"/>
              </a:rPr>
              <a:t> at position index, sliding over </a:t>
            </a:r>
            <a:r>
              <a:rPr lang="en-GB" altLang="en-US" sz="1200" dirty="0" err="1">
                <a:latin typeface="Courier New" panose="02070309020205020404" pitchFamily="49" charset="0"/>
              </a:rPr>
              <a:t>elem</a:t>
            </a:r>
            <a:r>
              <a:rPr lang="en-GB" altLang="en-US" sz="1200" dirty="0">
                <a:latin typeface="Courier New" panose="02070309020205020404" pitchFamily="49" charset="0"/>
              </a:rPr>
              <a:t> if necessary.  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    // Returns </a:t>
            </a:r>
            <a:r>
              <a:rPr lang="en-GB" altLang="en-US" sz="1200" dirty="0" err="1">
                <a:latin typeface="Courier New" panose="02070309020205020404" pitchFamily="49" charset="0"/>
              </a:rPr>
              <a:t>elem</a:t>
            </a:r>
            <a:r>
              <a:rPr lang="en-GB" altLang="en-US" sz="1200" dirty="0">
                <a:latin typeface="Courier New" panose="02070309020205020404" pitchFamily="49" charset="0"/>
              </a:rPr>
              <a:t> formerly at specified position.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200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1">
            <a:extLst>
              <a:ext uri="{FF2B5EF4-FFF2-40B4-BE49-F238E27FC236}">
                <a16:creationId xmlns:a16="http://schemas.microsoft.com/office/drawing/2014/main" id="{7B7B1777-70B2-B444-9B9A-A53113DAD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5213" cy="1141413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ArrayLists with Polymorphism</a:t>
            </a:r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0355FE20-ABD5-F149-8E0D-221018028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1613" y="1565275"/>
            <a:ext cx="4275137" cy="5237163"/>
          </a:xfrm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b="1" dirty="0"/>
              <a:t>Exercise:</a:t>
            </a:r>
            <a:r>
              <a:rPr lang="en-GB" altLang="en-US" sz="1600" dirty="0"/>
              <a:t> Given the following code: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public class </a:t>
            </a:r>
            <a:r>
              <a:rPr lang="en-GB" altLang="en-US" sz="1600" b="1" dirty="0">
                <a:latin typeface="Courier New" panose="02070309020205020404" pitchFamily="49" charset="0"/>
              </a:rPr>
              <a:t>Foo</a:t>
            </a:r>
            <a:r>
              <a:rPr lang="en-GB" altLang="en-US" sz="1600" dirty="0">
                <a:latin typeface="Courier New" panose="02070309020205020404" pitchFamily="49" charset="0"/>
              </a:rPr>
              <a:t>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  public void talk()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    </a:t>
            </a:r>
            <a:r>
              <a:rPr lang="en-GB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1600" dirty="0">
                <a:latin typeface="Courier New" panose="02070309020205020404" pitchFamily="49" charset="0"/>
              </a:rPr>
              <a:t>(“Hi!”);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public class </a:t>
            </a:r>
            <a:r>
              <a:rPr lang="en-GB" altLang="en-US" sz="1600" b="1" dirty="0">
                <a:latin typeface="Courier New" panose="02070309020205020404" pitchFamily="49" charset="0"/>
              </a:rPr>
              <a:t>Goo</a:t>
            </a:r>
            <a:r>
              <a:rPr lang="en-GB" altLang="en-US" sz="1600" dirty="0">
                <a:latin typeface="Courier New" panose="02070309020205020404" pitchFamily="49" charset="0"/>
              </a:rPr>
              <a:t> extends Foo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  public void talk()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    </a:t>
            </a:r>
            <a:r>
              <a:rPr lang="en-GB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1600" dirty="0">
                <a:latin typeface="Courier New" panose="02070309020205020404" pitchFamily="49" charset="0"/>
              </a:rPr>
              <a:t>(“Bye!”);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public class </a:t>
            </a:r>
            <a:r>
              <a:rPr lang="en-GB" altLang="en-US" sz="1600" b="1" dirty="0" err="1">
                <a:latin typeface="Courier New" panose="02070309020205020404" pitchFamily="49" charset="0"/>
              </a:rPr>
              <a:t>Hoo</a:t>
            </a:r>
            <a:r>
              <a:rPr lang="en-GB" altLang="en-US" sz="1600" dirty="0">
                <a:latin typeface="Courier New" panose="02070309020205020404" pitchFamily="49" charset="0"/>
              </a:rPr>
              <a:t> extends Goo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  public void talk()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    </a:t>
            </a:r>
            <a:r>
              <a:rPr lang="en-GB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1600" dirty="0">
                <a:latin typeface="Courier New" panose="02070309020205020404" pitchFamily="49" charset="0"/>
              </a:rPr>
              <a:t>(“</a:t>
            </a:r>
            <a:r>
              <a:rPr lang="en-GB" altLang="en-US" sz="1600" dirty="0" err="1">
                <a:latin typeface="Courier New" panose="02070309020205020404" pitchFamily="49" charset="0"/>
              </a:rPr>
              <a:t>Hola</a:t>
            </a:r>
            <a:r>
              <a:rPr lang="en-GB" altLang="en-US" sz="1600" dirty="0">
                <a:latin typeface="Courier New" panose="02070309020205020404" pitchFamily="49" charset="0"/>
              </a:rPr>
              <a:t>!”);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107" name="Rectangle 3">
            <a:extLst>
              <a:ext uri="{FF2B5EF4-FFF2-40B4-BE49-F238E27FC236}">
                <a16:creationId xmlns:a16="http://schemas.microsoft.com/office/drawing/2014/main" id="{B7C20864-9A73-EB4F-BE62-6332B83253C8}"/>
              </a:ext>
            </a:extLst>
          </p:cNvPr>
          <p:cNvSpPr>
            <a:spLocks noGrp="1" noChangeArrowheads="1"/>
          </p:cNvSpPr>
          <p:nvPr>
            <p:ph type="body" idx="2"/>
          </p:nvPr>
        </p:nvSpPr>
        <p:spPr>
          <a:xfrm>
            <a:off x="4718050" y="1600200"/>
            <a:ext cx="4275138" cy="4875213"/>
          </a:xfrm>
        </p:spPr>
        <p:txBody>
          <a:bodyPr lIns="0" tIns="0" rIns="0" bIns="0"/>
          <a:lstStyle/>
          <a:p>
            <a:pPr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/>
              <a:t>What prints out: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Foo w = new Goo();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Goo x = new </a:t>
            </a:r>
            <a:r>
              <a:rPr lang="en-GB" altLang="en-US" sz="1600" dirty="0" err="1">
                <a:latin typeface="Courier New" panose="02070309020205020404" pitchFamily="49" charset="0"/>
              </a:rPr>
              <a:t>Hoo</a:t>
            </a:r>
            <a:r>
              <a:rPr lang="en-GB" altLang="en-US" sz="16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Foo y = new </a:t>
            </a:r>
            <a:r>
              <a:rPr lang="en-GB" altLang="en-US" sz="1600" dirty="0" err="1">
                <a:latin typeface="Courier New" panose="02070309020205020404" pitchFamily="49" charset="0"/>
              </a:rPr>
              <a:t>Hoo</a:t>
            </a:r>
            <a:r>
              <a:rPr lang="en-GB" altLang="en-US" sz="16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Foo z = new Foo();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 err="1">
                <a:latin typeface="Courier New" panose="02070309020205020404" pitchFamily="49" charset="0"/>
              </a:rPr>
              <a:t>ArrayList</a:t>
            </a:r>
            <a:r>
              <a:rPr lang="en-GB" altLang="en-US" sz="1600" dirty="0">
                <a:latin typeface="Courier New" panose="02070309020205020404" pitchFamily="49" charset="0"/>
              </a:rPr>
              <a:t> a = new </a:t>
            </a:r>
            <a:r>
              <a:rPr lang="en-GB" altLang="en-US" sz="1600" dirty="0" err="1">
                <a:latin typeface="Courier New" panose="02070309020205020404" pitchFamily="49" charset="0"/>
              </a:rPr>
              <a:t>ArrayList</a:t>
            </a:r>
            <a:r>
              <a:rPr lang="en-GB" altLang="en-US" sz="16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 err="1">
                <a:latin typeface="Courier New" panose="02070309020205020404" pitchFamily="49" charset="0"/>
              </a:rPr>
              <a:t>a.add</a:t>
            </a:r>
            <a:r>
              <a:rPr lang="en-GB" altLang="en-US" sz="1600" dirty="0">
                <a:latin typeface="Courier New" panose="02070309020205020404" pitchFamily="49" charset="0"/>
              </a:rPr>
              <a:t>(0, w);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 err="1">
                <a:latin typeface="Courier New" panose="02070309020205020404" pitchFamily="49" charset="0"/>
              </a:rPr>
              <a:t>a.add</a:t>
            </a:r>
            <a:r>
              <a:rPr lang="en-GB" altLang="en-US" sz="1600" dirty="0">
                <a:latin typeface="Courier New" panose="02070309020205020404" pitchFamily="49" charset="0"/>
              </a:rPr>
              <a:t>(1, x);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 err="1">
                <a:latin typeface="Courier New" panose="02070309020205020404" pitchFamily="49" charset="0"/>
              </a:rPr>
              <a:t>a.add</a:t>
            </a:r>
            <a:r>
              <a:rPr lang="en-GB" altLang="en-US" sz="1600" dirty="0">
                <a:latin typeface="Courier New" panose="02070309020205020404" pitchFamily="49" charset="0"/>
              </a:rPr>
              <a:t>(2, y);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 err="1">
                <a:latin typeface="Courier New" panose="02070309020205020404" pitchFamily="49" charset="0"/>
              </a:rPr>
              <a:t>a.add</a:t>
            </a:r>
            <a:r>
              <a:rPr lang="en-GB" altLang="en-US" sz="1600" dirty="0">
                <a:latin typeface="Courier New" panose="02070309020205020404" pitchFamily="49" charset="0"/>
              </a:rPr>
              <a:t>(3, z);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for (</a:t>
            </a:r>
            <a:r>
              <a:rPr lang="en-GB" altLang="en-US" sz="1600" dirty="0" err="1">
                <a:latin typeface="Courier New" panose="02070309020205020404" pitchFamily="49" charset="0"/>
              </a:rPr>
              <a:t>int</a:t>
            </a:r>
            <a:r>
              <a:rPr lang="en-GB" altLang="en-US" sz="1600" dirty="0">
                <a:latin typeface="Courier New" panose="02070309020205020404" pitchFamily="49" charset="0"/>
              </a:rPr>
              <a:t> </a:t>
            </a:r>
            <a:r>
              <a:rPr lang="en-GB" altLang="en-US" sz="1600" dirty="0" err="1">
                <a:latin typeface="Courier New" panose="02070309020205020404" pitchFamily="49" charset="0"/>
              </a:rPr>
              <a:t>i</a:t>
            </a:r>
            <a:r>
              <a:rPr lang="en-GB" altLang="en-US" sz="1600" dirty="0">
                <a:latin typeface="Courier New" panose="02070309020205020404" pitchFamily="49" charset="0"/>
              </a:rPr>
              <a:t>=0;i&lt;</a:t>
            </a:r>
            <a:r>
              <a:rPr lang="en-GB" altLang="en-US" sz="1600" dirty="0" err="1">
                <a:latin typeface="Courier New" panose="02070309020205020404" pitchFamily="49" charset="0"/>
              </a:rPr>
              <a:t>a.size</a:t>
            </a:r>
            <a:r>
              <a:rPr lang="en-GB" altLang="en-US" sz="1600" dirty="0">
                <a:latin typeface="Courier New" panose="02070309020205020404" pitchFamily="49" charset="0"/>
              </a:rPr>
              <a:t>();</a:t>
            </a:r>
            <a:r>
              <a:rPr lang="en-GB" altLang="en-US" sz="1600" dirty="0" err="1">
                <a:latin typeface="Courier New" panose="02070309020205020404" pitchFamily="49" charset="0"/>
              </a:rPr>
              <a:t>i</a:t>
            </a:r>
            <a:r>
              <a:rPr lang="en-GB" altLang="en-US" sz="1600" dirty="0">
                <a:latin typeface="Courier New" panose="02070309020205020404" pitchFamily="49" charset="0"/>
              </a:rPr>
              <a:t>++){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  Foo temp = (Foo) </a:t>
            </a:r>
            <a:r>
              <a:rPr lang="en-GB" altLang="en-US" sz="1600" dirty="0" err="1">
                <a:latin typeface="Courier New" panose="02070309020205020404" pitchFamily="49" charset="0"/>
              </a:rPr>
              <a:t>a.get</a:t>
            </a:r>
            <a:r>
              <a:rPr lang="en-GB" altLang="en-US" sz="1600" dirty="0">
                <a:latin typeface="Courier New" panose="02070309020205020404" pitchFamily="49" charset="0"/>
              </a:rPr>
              <a:t>(</a:t>
            </a:r>
            <a:r>
              <a:rPr lang="en-GB" altLang="en-US" sz="1600" dirty="0" err="1">
                <a:latin typeface="Courier New" panose="02070309020205020404" pitchFamily="49" charset="0"/>
              </a:rPr>
              <a:t>i</a:t>
            </a:r>
            <a:r>
              <a:rPr lang="en-GB" altLang="en-US" sz="1600" dirty="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  </a:t>
            </a:r>
            <a:r>
              <a:rPr lang="en-GB" altLang="en-US" sz="1600" dirty="0" err="1">
                <a:latin typeface="Courier New" panose="02070309020205020404" pitchFamily="49" charset="0"/>
              </a:rPr>
              <a:t>temp.talk</a:t>
            </a:r>
            <a:r>
              <a:rPr lang="en-GB" altLang="en-US" sz="16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6917822-C1B6-9543-9184-E93AEC98D46F}"/>
              </a:ext>
            </a:extLst>
          </p:cNvPr>
          <p:cNvGraphicFramePr/>
          <p:nvPr/>
        </p:nvGraphicFramePr>
        <p:xfrm>
          <a:off x="7696200" y="1524000"/>
          <a:ext cx="11684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20" name="Text Box 12">
            <a:extLst>
              <a:ext uri="{FF2B5EF4-FFF2-40B4-BE49-F238E27FC236}">
                <a16:creationId xmlns:a16="http://schemas.microsoft.com/office/drawing/2014/main" id="{7A8BECAA-AFBB-A341-93E4-0C29AC326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5086350"/>
            <a:ext cx="762000" cy="1771650"/>
          </a:xfrm>
          <a:prstGeom prst="rect">
            <a:avLst/>
          </a:prstGeom>
          <a:noFill/>
          <a:ln w="3175">
            <a:solidFill>
              <a:srgbClr val="FF5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5050"/>
                </a:solidFill>
              </a:rPr>
              <a:t>Bye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5050"/>
                </a:solidFill>
              </a:rPr>
              <a:t>Hola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5050"/>
                </a:solidFill>
              </a:rPr>
              <a:t>Hola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5050"/>
                </a:solidFill>
              </a:rPr>
              <a:t>Hi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1D7D07-564D-AD42-B1DB-9963BE2AB2D3}"/>
              </a:ext>
            </a:extLst>
          </p:cNvPr>
          <p:cNvSpPr txBox="1"/>
          <p:nvPr/>
        </p:nvSpPr>
        <p:spPr>
          <a:xfrm>
            <a:off x="1524000" y="914400"/>
            <a:ext cx="734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An </a:t>
            </a:r>
            <a:r>
              <a:rPr lang="en-US" dirty="0" err="1">
                <a:solidFill>
                  <a:schemeClr val="accent1"/>
                </a:solidFill>
              </a:rPr>
              <a:t>ArrayList</a:t>
            </a:r>
            <a:r>
              <a:rPr lang="en-US" dirty="0">
                <a:solidFill>
                  <a:schemeClr val="accent1"/>
                </a:solidFill>
              </a:rPr>
              <a:t> with no type is an </a:t>
            </a:r>
            <a:r>
              <a:rPr lang="en-US" dirty="0" err="1">
                <a:solidFill>
                  <a:schemeClr val="accent1"/>
                </a:solidFill>
              </a:rPr>
              <a:t>ArrayList</a:t>
            </a:r>
            <a:r>
              <a:rPr lang="en-US" dirty="0">
                <a:solidFill>
                  <a:schemeClr val="accent1"/>
                </a:solidFill>
              </a:rPr>
              <a:t> of Objects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F1271AB-B249-F94A-B04B-0B39FCDBB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short aside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A25AB23-41EC-B24B-93C3-4632F0CC7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Why not just do: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r>
              <a:rPr lang="en-GB" altLang="en-US" sz="2800" dirty="0">
                <a:latin typeface="Courier New" panose="02070309020205020404" pitchFamily="49" charset="0"/>
              </a:rPr>
              <a:t>for (</a:t>
            </a:r>
            <a:r>
              <a:rPr lang="en-GB" altLang="en-US" sz="2800" dirty="0" err="1">
                <a:latin typeface="Courier New" panose="02070309020205020404" pitchFamily="49" charset="0"/>
              </a:rPr>
              <a:t>int</a:t>
            </a:r>
            <a:r>
              <a:rPr lang="en-GB" altLang="en-US" sz="2800" dirty="0">
                <a:latin typeface="Courier New" panose="02070309020205020404" pitchFamily="49" charset="0"/>
              </a:rPr>
              <a:t> </a:t>
            </a:r>
            <a:r>
              <a:rPr lang="en-GB" altLang="en-US" sz="2800" dirty="0" err="1">
                <a:latin typeface="Courier New" panose="02070309020205020404" pitchFamily="49" charset="0"/>
              </a:rPr>
              <a:t>i</a:t>
            </a:r>
            <a:r>
              <a:rPr lang="en-GB" altLang="en-US" sz="2800" dirty="0">
                <a:latin typeface="Courier New" panose="02070309020205020404" pitchFamily="49" charset="0"/>
              </a:rPr>
              <a:t>=0;i&lt;</a:t>
            </a:r>
            <a:r>
              <a:rPr lang="en-GB" altLang="en-US" sz="2800" dirty="0" err="1">
                <a:latin typeface="Courier New" panose="02070309020205020404" pitchFamily="49" charset="0"/>
              </a:rPr>
              <a:t>a.size</a:t>
            </a:r>
            <a:r>
              <a:rPr lang="en-GB" altLang="en-US" sz="2800" dirty="0">
                <a:latin typeface="Courier New" panose="02070309020205020404" pitchFamily="49" charset="0"/>
              </a:rPr>
              <a:t>();</a:t>
            </a:r>
            <a:r>
              <a:rPr lang="en-GB" altLang="en-US" sz="2800" dirty="0" err="1">
                <a:latin typeface="Courier New" panose="02070309020205020404" pitchFamily="49" charset="0"/>
              </a:rPr>
              <a:t>i</a:t>
            </a:r>
            <a:r>
              <a:rPr lang="en-GB" altLang="en-US" sz="2800" dirty="0">
                <a:latin typeface="Courier New" panose="02070309020205020404" pitchFamily="49" charset="0"/>
              </a:rPr>
              <a:t>++){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r>
              <a:rPr lang="en-GB" altLang="en-US" sz="2800" dirty="0">
                <a:latin typeface="Courier New" panose="02070309020205020404" pitchFamily="49" charset="0"/>
              </a:rPr>
              <a:t>  Object temp = </a:t>
            </a:r>
            <a:r>
              <a:rPr lang="en-GB" altLang="en-US" sz="2800" dirty="0" err="1">
                <a:latin typeface="Courier New" panose="02070309020205020404" pitchFamily="49" charset="0"/>
              </a:rPr>
              <a:t>a.get</a:t>
            </a:r>
            <a:r>
              <a:rPr lang="en-GB" altLang="en-US" sz="2800" dirty="0">
                <a:latin typeface="Courier New" panose="02070309020205020404" pitchFamily="49" charset="0"/>
              </a:rPr>
              <a:t>(</a:t>
            </a:r>
            <a:r>
              <a:rPr lang="en-GB" altLang="en-US" sz="2800" dirty="0" err="1">
                <a:latin typeface="Courier New" panose="02070309020205020404" pitchFamily="49" charset="0"/>
              </a:rPr>
              <a:t>i</a:t>
            </a:r>
            <a:r>
              <a:rPr lang="en-GB" altLang="en-US" sz="2800" dirty="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r>
              <a:rPr lang="en-GB" altLang="en-US" sz="2800" dirty="0">
                <a:latin typeface="Courier New" panose="02070309020205020404" pitchFamily="49" charset="0"/>
              </a:rPr>
              <a:t>  </a:t>
            </a:r>
            <a:r>
              <a:rPr lang="en-GB" altLang="en-US" sz="2800" dirty="0" err="1">
                <a:latin typeface="Courier New" panose="02070309020205020404" pitchFamily="49" charset="0"/>
              </a:rPr>
              <a:t>temp.talk</a:t>
            </a:r>
            <a:r>
              <a:rPr lang="en-GB" altLang="en-US" sz="28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r>
              <a:rPr lang="en-GB" altLang="en-US" sz="2800" dirty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endParaRPr lang="en-GB" altLang="en-US" sz="2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endParaRPr lang="en-GB" altLang="en-US" sz="2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endParaRPr lang="en-GB" altLang="en-US" sz="2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endParaRPr lang="en-GB" altLang="en-US" sz="2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</a:pPr>
            <a:r>
              <a:rPr lang="en-GB" altLang="en-US" sz="1800" i="1" dirty="0">
                <a:solidFill>
                  <a:schemeClr val="accent2"/>
                </a:solidFill>
                <a:latin typeface="Courier New" panose="02070309020205020404" pitchFamily="49" charset="0"/>
              </a:rPr>
              <a:t>(Do only computer scientists make up such absurd examples?)</a:t>
            </a:r>
          </a:p>
          <a:p>
            <a:pPr eaLnBrk="1" hangingPunct="1"/>
            <a:endParaRPr lang="en-US" alt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A96AB-DB74-D741-8219-FB475D59635C}"/>
              </a:ext>
            </a:extLst>
          </p:cNvPr>
          <p:cNvSpPr txBox="1"/>
          <p:nvPr/>
        </p:nvSpPr>
        <p:spPr>
          <a:xfrm>
            <a:off x="152400" y="4042212"/>
            <a:ext cx="92175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en-US" dirty="0">
                <a:solidFill>
                  <a:schemeClr val="accent1"/>
                </a:solidFill>
                <a:latin typeface="Courier New" panose="02070309020205020404" pitchFamily="49" charset="0"/>
              </a:rPr>
              <a:t>This will fail at compile time because the class </a:t>
            </a:r>
          </a:p>
          <a:p>
            <a:r>
              <a:rPr lang="en-GB" altLang="en-US" dirty="0">
                <a:solidFill>
                  <a:schemeClr val="accent1"/>
                </a:solidFill>
                <a:latin typeface="Courier New" panose="02070309020205020404" pitchFamily="49" charset="0"/>
              </a:rPr>
              <a:t>Object does not have a method called talk. </a:t>
            </a:r>
          </a:p>
          <a:p>
            <a:r>
              <a:rPr lang="en-GB" altLang="en-US" dirty="0">
                <a:solidFill>
                  <a:schemeClr val="accent1"/>
                </a:solidFill>
                <a:latin typeface="Courier New" panose="02070309020205020404" pitchFamily="49" charset="0"/>
              </a:rPr>
              <a:t>If you cast to Foo, all Foo and its subclasses </a:t>
            </a:r>
          </a:p>
          <a:p>
            <a:r>
              <a:rPr lang="en-GB" altLang="en-US" dirty="0">
                <a:solidFill>
                  <a:schemeClr val="accent1"/>
                </a:solidFill>
                <a:latin typeface="Courier New" panose="02070309020205020404" pitchFamily="49" charset="0"/>
              </a:rPr>
              <a:t>DO have the talk method.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3B8BF10A-6774-9F49-8D81-C77D28BA5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5213" cy="1141413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ArrayLists (cont'd)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6C7A7ED-6760-3F4D-9B17-63DD6BB3D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1413" cy="5451475"/>
          </a:xfrm>
        </p:spPr>
        <p:txBody>
          <a:bodyPr lIns="0" tIns="0" rIns="0" bIns="0"/>
          <a:lstStyle/>
          <a:p>
            <a:pPr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800" dirty="0"/>
              <a:t>Using this example as a guide, we can write the Embezzlement program. </a:t>
            </a:r>
            <a:br>
              <a:rPr lang="en-GB" altLang="en-US" sz="1800" dirty="0"/>
            </a:br>
            <a:r>
              <a:rPr lang="en-GB" altLang="en-US" sz="1800" dirty="0"/>
              <a:t>public class Embezzle{ </a:t>
            </a:r>
          </a:p>
          <a:p>
            <a:pPr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800" dirty="0">
                <a:latin typeface="Courier New" panose="02070309020205020404" pitchFamily="49" charset="0"/>
              </a:rPr>
              <a:t>   public static void main(String[] </a:t>
            </a:r>
            <a:r>
              <a:rPr lang="en-GB" altLang="en-US" sz="1800" dirty="0" err="1">
                <a:latin typeface="Courier New" panose="02070309020205020404" pitchFamily="49" charset="0"/>
              </a:rPr>
              <a:t>args</a:t>
            </a:r>
            <a:r>
              <a:rPr lang="en-GB" altLang="en-US" sz="1800" dirty="0">
                <a:latin typeface="Courier New" panose="02070309020205020404" pitchFamily="49" charset="0"/>
              </a:rPr>
              <a:t>){</a:t>
            </a:r>
          </a:p>
          <a:p>
            <a:pPr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</a:t>
            </a:r>
            <a:r>
              <a:rPr lang="en-GB" altLang="en-US" sz="1400" dirty="0" err="1">
                <a:latin typeface="Courier New" panose="02070309020205020404" pitchFamily="49" charset="0"/>
              </a:rPr>
              <a:t>ArrayList</a:t>
            </a:r>
            <a:r>
              <a:rPr lang="en-GB" altLang="en-US" sz="1400" dirty="0">
                <a:latin typeface="Courier New" panose="02070309020205020404" pitchFamily="49" charset="0"/>
              </a:rPr>
              <a:t>&lt;</a:t>
            </a:r>
            <a:r>
              <a:rPr lang="en-GB" altLang="en-US" sz="1400" dirty="0" err="1">
                <a:latin typeface="Courier New" panose="02070309020205020404" pitchFamily="49" charset="0"/>
              </a:rPr>
              <a:t>BankAcct</a:t>
            </a:r>
            <a:r>
              <a:rPr lang="en-GB" altLang="en-US" sz="1400" dirty="0">
                <a:latin typeface="Courier New" panose="02070309020205020404" pitchFamily="49" charset="0"/>
              </a:rPr>
              <a:t>&gt; bank = new </a:t>
            </a:r>
            <a:r>
              <a:rPr lang="en-GB" altLang="en-US" sz="1400" dirty="0" err="1">
                <a:latin typeface="Courier New" panose="02070309020205020404" pitchFamily="49" charset="0"/>
              </a:rPr>
              <a:t>ArrayList</a:t>
            </a:r>
            <a:r>
              <a:rPr lang="en-GB" altLang="en-US" sz="1400" dirty="0">
                <a:latin typeface="Courier New" panose="02070309020205020404" pitchFamily="49" charset="0"/>
              </a:rPr>
              <a:t>&lt;</a:t>
            </a:r>
            <a:r>
              <a:rPr lang="en-GB" altLang="en-US" sz="1400" dirty="0" err="1">
                <a:latin typeface="Courier New" panose="02070309020205020404" pitchFamily="49" charset="0"/>
              </a:rPr>
              <a:t>BankAcct</a:t>
            </a:r>
            <a:r>
              <a:rPr lang="en-GB" altLang="en-US" sz="1400" dirty="0">
                <a:latin typeface="Courier New" panose="02070309020205020404" pitchFamily="49" charset="0"/>
              </a:rPr>
              <a:t>&gt;();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</a:t>
            </a:r>
            <a:r>
              <a:rPr lang="en-GB" altLang="en-US" sz="1400" dirty="0" err="1">
                <a:latin typeface="Courier New" panose="02070309020205020404" pitchFamily="49" charset="0"/>
              </a:rPr>
              <a:t>int</a:t>
            </a:r>
            <a:r>
              <a:rPr lang="en-GB" altLang="en-US" sz="1400" dirty="0">
                <a:latin typeface="Courier New" panose="02070309020205020404" pitchFamily="49" charset="0"/>
              </a:rPr>
              <a:t> index = 0;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// fill bank with bank accounts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</a:t>
            </a:r>
            <a:r>
              <a:rPr lang="en-GB" altLang="en-US" sz="1400" dirty="0" err="1">
                <a:latin typeface="Courier New" panose="02070309020205020404" pitchFamily="49" charset="0"/>
              </a:rPr>
              <a:t>int</a:t>
            </a:r>
            <a:r>
              <a:rPr lang="en-GB" altLang="en-US" sz="1400" dirty="0">
                <a:latin typeface="Courier New" panose="02070309020205020404" pitchFamily="49" charset="0"/>
              </a:rPr>
              <a:t> choice = 1;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while (choice != 4)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  // display menu of choices: 1=check, 2=saving, 3=money market, 4=quit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  // prompt user for menu choice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  if (choice == 1)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    // prompt user for a checking account and add to bank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  else if (choice == 2)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    // prompt user for savings account and add to bank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  else if (choice == 3)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    // prompt user for money market account and add to bank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  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14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21E6815B-43B6-384A-B745-C028FFE800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3625" cy="1139825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ArrayLists (cont'd)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E4EAA2B-A551-8D41-91DA-1188A80676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59825" cy="4873625"/>
          </a:xfrm>
        </p:spPr>
        <p:txBody>
          <a:bodyPr lIns="0" tIns="0" rIns="0" bIns="0"/>
          <a:lstStyle/>
          <a:p>
            <a:pPr eaLnBrk="1" hangingPunct="1">
              <a:lnSpc>
                <a:spcPct val="89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// In order to embezzle 1 dollar from each account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// loop through all the accounts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  // withdraw 1 dollar from the each account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 dirty="0">
                <a:latin typeface="Courier New" panose="02070309020205020404" pitchFamily="49" charset="0"/>
              </a:rPr>
              <a:t>      } </a:t>
            </a:r>
            <a:r>
              <a:rPr lang="en-GB" altLang="en-US" sz="1600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 dirty="0">
                <a:latin typeface="Courier New" panose="02070309020205020404" pitchFamily="49" charset="0"/>
              </a:rPr>
              <a:t>Which would you use, a for loop or a for-each loop?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Why?</a:t>
            </a:r>
            <a:endParaRPr lang="en-GB" altLang="en-US" sz="16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B674B23-EC13-6D45-B650-E322096EDC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buFont typeface="Times New Roman" panose="02020603050405020304" pitchFamily="18" charset="0"/>
              <a:buNone/>
            </a:pPr>
            <a:r>
              <a:rPr lang="en-US" altLang="en-US" sz="4400"/>
              <a:t>End of Lecture</a:t>
            </a:r>
          </a:p>
        </p:txBody>
      </p:sp>
      <p:pic>
        <p:nvPicPr>
          <p:cNvPr id="19459" name="Picture 3">
            <a:extLst>
              <a:ext uri="{FF2B5EF4-FFF2-40B4-BE49-F238E27FC236}">
                <a16:creationId xmlns:a16="http://schemas.microsoft.com/office/drawing/2014/main" id="{0D885DCD-81A5-2144-BA7C-04F7EE5F3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525" y="914400"/>
            <a:ext cx="2403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4D15884C-A1DC-7A46-8A1F-5EE1E0066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Statement of Problem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5B2C9F2-77EE-454B-9D3B-06E809E0A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878388"/>
          </a:xfrm>
        </p:spPr>
        <p:txBody>
          <a:bodyPr lIns="0" tIns="0" rIns="0" bIns="0"/>
          <a:lstStyle/>
          <a:p>
            <a:pPr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b="1" dirty="0"/>
              <a:t>Problem: </a:t>
            </a:r>
            <a:r>
              <a:rPr lang="en-GB" altLang="en-US" sz="2000" dirty="0"/>
              <a:t>Write a program that will embezzle 1 dollar from each bank account at Hood National Bank.</a:t>
            </a:r>
          </a:p>
          <a:p>
            <a:pPr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2000" dirty="0"/>
          </a:p>
          <a:p>
            <a:pPr lvl="1" eaLnBrk="1" hangingPunct="1"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400" dirty="0"/>
              <a:t>The key ideas we will need to solve this problem are </a:t>
            </a:r>
          </a:p>
          <a:p>
            <a:pPr lvl="1" eaLnBrk="1" hangingPunct="1"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400" dirty="0">
                <a:solidFill>
                  <a:srgbClr val="FF5050"/>
                </a:solidFill>
              </a:rPr>
              <a:t>polymorphism</a:t>
            </a:r>
            <a:r>
              <a:rPr lang="en-GB" altLang="en-US" sz="2400" dirty="0"/>
              <a:t> and </a:t>
            </a:r>
            <a:r>
              <a:rPr lang="en-GB" altLang="en-US" sz="2400" dirty="0" err="1">
                <a:solidFill>
                  <a:srgbClr val="FF5050"/>
                </a:solidFill>
              </a:rPr>
              <a:t>ArrayLists</a:t>
            </a:r>
            <a:r>
              <a:rPr lang="en-GB" altLang="en-US" sz="2400" dirty="0">
                <a:solidFill>
                  <a:srgbClr val="FF5050"/>
                </a:solidFill>
              </a:rPr>
              <a:t>.</a:t>
            </a:r>
            <a:r>
              <a:rPr lang="en-GB" altLang="en-US" sz="2400" dirty="0"/>
              <a:t> </a:t>
            </a:r>
          </a:p>
        </p:txBody>
      </p:sp>
      <p:pic>
        <p:nvPicPr>
          <p:cNvPr id="7172" name="Picture 4" descr="j0222015">
            <a:extLst>
              <a:ext uri="{FF2B5EF4-FFF2-40B4-BE49-F238E27FC236}">
                <a16:creationId xmlns:a16="http://schemas.microsoft.com/office/drawing/2014/main" id="{3DCBBF85-D9EC-7445-A848-691E3447C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0"/>
            <a:ext cx="1779588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0386FFCF-6D55-B84C-B4BA-B3FFD6738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/>
              <a:t>Review: Typecasts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1AD1E7B8-C5EB-D344-92B7-D64BC71285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5238750"/>
          </a:xfrm>
        </p:spPr>
        <p:txBody>
          <a:bodyPr lIns="0" tIns="0" rIns="0" bIns="0"/>
          <a:lstStyle/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b="1">
                <a:solidFill>
                  <a:schemeClr val="hlink"/>
                </a:solidFill>
              </a:rPr>
              <a:t>Typecast:</a:t>
            </a:r>
            <a:r>
              <a:rPr lang="en-GB" altLang="en-US" sz="2000">
                <a:solidFill>
                  <a:schemeClr val="hlink"/>
                </a:solidFill>
              </a:rPr>
              <a:t> the conversion of a value from one data type to another.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b="1"/>
              <a:t>Widening typecast:</a:t>
            </a:r>
            <a:r>
              <a:rPr lang="en-GB" altLang="en-US" sz="2000"/>
              <a:t> a conversion that is “safe” because there is no loss in information: e.g. casting from int to double.  Java allows </a:t>
            </a:r>
            <a:r>
              <a:rPr lang="en-GB" altLang="en-US" sz="2000">
                <a:solidFill>
                  <a:schemeClr val="accent1"/>
                </a:solidFill>
              </a:rPr>
              <a:t>implicit</a:t>
            </a:r>
            <a:r>
              <a:rPr lang="en-GB" altLang="en-US" sz="2000"/>
              <a:t> widening typecasts.</a:t>
            </a:r>
            <a:endParaRPr lang="en-GB" altLang="en-US" sz="1800"/>
          </a:p>
          <a:p>
            <a:pPr lvl="1"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800"/>
              <a:t>      </a:t>
            </a:r>
            <a:r>
              <a:rPr lang="en-GB" altLang="en-US" sz="1800">
                <a:latin typeface="Courier New" panose="02070309020205020404" pitchFamily="49" charset="0"/>
              </a:rPr>
              <a:t>int x = 4;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800">
                <a:latin typeface="Courier New" panose="02070309020205020404" pitchFamily="49" charset="0"/>
              </a:rPr>
              <a:t>   double y;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800">
                <a:latin typeface="Courier New" panose="02070309020205020404" pitchFamily="49" charset="0"/>
              </a:rPr>
              <a:t>   y = x;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b="1"/>
              <a:t>Narrowing typecast:</a:t>
            </a:r>
            <a:r>
              <a:rPr lang="en-GB" altLang="en-US" sz="2000"/>
              <a:t> a conversion that is “unsafe” because information is potentially lost: e.g. casting from double to int.  Java does not allow implicit narrowing typecasts.  Rather, such typecasts must be explicit.</a:t>
            </a:r>
          </a:p>
          <a:p>
            <a:pPr lvl="1"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/>
              <a:t>     </a:t>
            </a:r>
            <a:r>
              <a:rPr lang="en-GB" altLang="en-US" sz="1800">
                <a:latin typeface="Courier New" panose="02070309020205020404" pitchFamily="49" charset="0"/>
              </a:rPr>
              <a:t>double y = 4.5;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800">
                <a:latin typeface="Courier New" panose="02070309020205020404" pitchFamily="49" charset="0"/>
              </a:rPr>
              <a:t>   int x;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800">
                <a:latin typeface="Courier New" panose="02070309020205020404" pitchFamily="49" charset="0"/>
              </a:rPr>
              <a:t>   x = y;         // won't compile!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800">
                <a:latin typeface="Courier New" panose="02070309020205020404" pitchFamily="49" charset="0"/>
              </a:rPr>
              <a:t>   x = (int) y;   // ok, will compile.</a:t>
            </a:r>
            <a:endParaRPr lang="en-GB" altLang="en-US" sz="1800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CAE930AB-3ECA-124E-BBF4-75F1F79A8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410200"/>
            <a:ext cx="2667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i="1"/>
              <a:t>prevents you from shooting yourself in the foot.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">
            <a:extLst>
              <a:ext uri="{FF2B5EF4-FFF2-40B4-BE49-F238E27FC236}">
                <a16:creationId xmlns:a16="http://schemas.microsoft.com/office/drawing/2014/main" id="{ACCCEA0A-0B4B-654A-A7E5-01587655C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Typecasts (cont'd)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C6E04312-CCA2-9B4D-BB60-1E978FAEB9E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6248400" cy="4872038"/>
          </a:xfrm>
        </p:spPr>
        <p:txBody>
          <a:bodyPr lIns="0" tIns="0" rIns="0" bIns="0"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Times New Roman" panose="02020603050405020304" pitchFamily="18" charset="0"/>
              </a:rPr>
              <a:t>More generally, implicit typecasts are allowed when the data type being converted from </a:t>
            </a:r>
            <a:r>
              <a:rPr lang="en-GB" altLang="en-US" sz="1600">
                <a:solidFill>
                  <a:schemeClr val="hlink"/>
                </a:solidFill>
                <a:latin typeface="Times New Roman" panose="02020603050405020304" pitchFamily="18" charset="0"/>
              </a:rPr>
              <a:t>“is-a”</a:t>
            </a:r>
            <a:r>
              <a:rPr lang="en-GB" altLang="en-US" sz="1600">
                <a:latin typeface="Times New Roman" panose="02020603050405020304" pitchFamily="18" charset="0"/>
              </a:rPr>
              <a:t> subset of the type being converted into.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Times New Roman" panose="02020603050405020304" pitchFamily="18" charset="0"/>
              </a:rPr>
              <a:t>Otherwise, an explicit typecast is required; e.g.</a:t>
            </a:r>
          </a:p>
          <a:p>
            <a:pPr marL="742950" lvl="1" indent="-285750" eaLnBrk="1" hangingPunct="1">
              <a:lnSpc>
                <a:spcPct val="88000"/>
              </a:lnSpc>
              <a:spcBef>
                <a:spcPct val="20000"/>
              </a:spcBef>
              <a:buFont typeface="Times New Roman" panose="02020603050405020304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1400">
              <a:latin typeface="Courier New" panose="02070309020205020404" pitchFamily="49" charset="0"/>
            </a:endParaRPr>
          </a:p>
          <a:p>
            <a:pPr marL="742950" lvl="1" indent="-285750" eaLnBrk="1" hangingPunct="1">
              <a:lnSpc>
                <a:spcPct val="88000"/>
              </a:lnSpc>
              <a:spcBef>
                <a:spcPct val="20000"/>
              </a:spcBef>
              <a:buFont typeface="Times New Roman" panose="02020603050405020304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SavAcct x1; </a:t>
            </a:r>
          </a:p>
          <a:p>
            <a:pPr marL="742950" lvl="1" indent="-285750" eaLnBrk="1" hangingPunct="1">
              <a:lnSpc>
                <a:spcPct val="88000"/>
              </a:lnSpc>
              <a:spcBef>
                <a:spcPct val="20000"/>
              </a:spcBef>
              <a:buFont typeface="Times New Roman" panose="02020603050405020304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x1 = new SavAcct(“A1234”, 500.00, 0.02);</a:t>
            </a:r>
          </a:p>
          <a:p>
            <a:pPr marL="742950" lvl="1" indent="-285750" eaLnBrk="1" hangingPunct="1">
              <a:lnSpc>
                <a:spcPct val="88000"/>
              </a:lnSpc>
              <a:spcBef>
                <a:spcPct val="20000"/>
              </a:spcBef>
              <a:buFont typeface="Times New Roman" panose="02020603050405020304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BankAcct y1;</a:t>
            </a:r>
          </a:p>
          <a:p>
            <a:pPr marL="742950" lvl="1" indent="-285750" eaLnBrk="1" hangingPunct="1">
              <a:lnSpc>
                <a:spcPct val="88000"/>
              </a:lnSpc>
              <a:spcBef>
                <a:spcPct val="20000"/>
              </a:spcBef>
              <a:buFont typeface="Times New Roman" panose="02020603050405020304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y1 = x1;  </a:t>
            </a:r>
          </a:p>
          <a:p>
            <a:pPr marL="742950" lvl="1" indent="-285750" eaLnBrk="1" hangingPunct="1">
              <a:lnSpc>
                <a:spcPct val="88000"/>
              </a:lnSpc>
              <a:spcBef>
                <a:spcPct val="20000"/>
              </a:spcBef>
              <a:buFont typeface="Times New Roman" panose="02020603050405020304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		</a:t>
            </a:r>
            <a:r>
              <a:rPr lang="en-GB" altLang="en-US" sz="1400">
                <a:solidFill>
                  <a:schemeClr val="accent1"/>
                </a:solidFill>
                <a:latin typeface="Courier New" panose="02070309020205020404" pitchFamily="49" charset="0"/>
              </a:rPr>
              <a:t>	// implicit, widening typecast.  Allowed.</a:t>
            </a:r>
          </a:p>
          <a:p>
            <a:pPr marL="742950" lvl="1" indent="-285750" eaLnBrk="1" hangingPunct="1">
              <a:lnSpc>
                <a:spcPct val="88000"/>
              </a:lnSpc>
              <a:spcBef>
                <a:spcPct val="20000"/>
              </a:spcBef>
              <a:buFont typeface="Times New Roman" panose="02020603050405020304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140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 marL="742950" lvl="1" indent="-285750" eaLnBrk="1" hangingPunct="1">
              <a:lnSpc>
                <a:spcPct val="88000"/>
              </a:lnSpc>
              <a:spcBef>
                <a:spcPct val="20000"/>
              </a:spcBef>
              <a:buFont typeface="Times New Roman" panose="02020603050405020304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BankAcct x2;</a:t>
            </a:r>
          </a:p>
          <a:p>
            <a:pPr marL="742950" lvl="1" indent="-285750" eaLnBrk="1" hangingPunct="1">
              <a:lnSpc>
                <a:spcPct val="88000"/>
              </a:lnSpc>
              <a:spcBef>
                <a:spcPct val="20000"/>
              </a:spcBef>
              <a:buFont typeface="Times New Roman" panose="02020603050405020304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x2 = new SavAcct(“A1234”, 500.00,0.02); // widening typecast</a:t>
            </a:r>
          </a:p>
          <a:p>
            <a:pPr marL="742950" lvl="1" indent="-285750" eaLnBrk="1" hangingPunct="1">
              <a:lnSpc>
                <a:spcPct val="88000"/>
              </a:lnSpc>
              <a:spcBef>
                <a:spcPct val="20000"/>
              </a:spcBef>
              <a:buFont typeface="Times New Roman" panose="02020603050405020304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SavAcct y2;</a:t>
            </a:r>
          </a:p>
          <a:p>
            <a:pPr marL="742950" lvl="1" indent="-285750" eaLnBrk="1" hangingPunct="1">
              <a:lnSpc>
                <a:spcPct val="88000"/>
              </a:lnSpc>
              <a:spcBef>
                <a:spcPct val="20000"/>
              </a:spcBef>
              <a:buFont typeface="Times New Roman" panose="02020603050405020304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y2 = x2; 		</a:t>
            </a:r>
          </a:p>
          <a:p>
            <a:pPr marL="742950" lvl="1" indent="-285750" eaLnBrk="1" hangingPunct="1">
              <a:lnSpc>
                <a:spcPct val="88000"/>
              </a:lnSpc>
              <a:spcBef>
                <a:spcPct val="20000"/>
              </a:spcBef>
              <a:buFont typeface="Times New Roman" panose="02020603050405020304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		</a:t>
            </a:r>
            <a:r>
              <a:rPr lang="en-GB" altLang="en-US" sz="1400">
                <a:solidFill>
                  <a:schemeClr val="accent1"/>
                </a:solidFill>
                <a:latin typeface="Courier New" panose="02070309020205020404" pitchFamily="49" charset="0"/>
              </a:rPr>
              <a:t>// implicit, narrowing typecast.  Not allowed</a:t>
            </a:r>
          </a:p>
          <a:p>
            <a:pPr marL="742950" lvl="1" indent="-285750" eaLnBrk="1" hangingPunct="1">
              <a:lnSpc>
                <a:spcPct val="88000"/>
              </a:lnSpc>
              <a:spcBef>
                <a:spcPct val="20000"/>
              </a:spcBef>
              <a:buFont typeface="Times New Roman" panose="02020603050405020304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y2 = (SavAcct) x2; </a:t>
            </a:r>
          </a:p>
          <a:p>
            <a:pPr marL="742950" lvl="1" indent="-285750" eaLnBrk="1" hangingPunct="1">
              <a:lnSpc>
                <a:spcPct val="88000"/>
              </a:lnSpc>
              <a:spcBef>
                <a:spcPct val="20000"/>
              </a:spcBef>
              <a:buFont typeface="Times New Roman" panose="02020603050405020304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400">
                <a:latin typeface="Courier New" panose="02070309020205020404" pitchFamily="49" charset="0"/>
              </a:rPr>
              <a:t>			</a:t>
            </a:r>
            <a:r>
              <a:rPr lang="en-GB" altLang="en-US" sz="1400">
                <a:solidFill>
                  <a:schemeClr val="accent1"/>
                </a:solidFill>
                <a:latin typeface="Courier New" panose="02070309020205020404" pitchFamily="49" charset="0"/>
              </a:rPr>
              <a:t>// explicit, narrowing typecast. Allowed.</a:t>
            </a:r>
            <a:endParaRPr lang="en-GB" altLang="en-US" sz="1200">
              <a:solidFill>
                <a:schemeClr val="accent1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FFB777C-85F5-7247-83F0-FEE1E3492A8B}"/>
              </a:ext>
            </a:extLst>
          </p:cNvPr>
          <p:cNvGraphicFramePr/>
          <p:nvPr/>
        </p:nvGraphicFramePr>
        <p:xfrm>
          <a:off x="6630988" y="1600200"/>
          <a:ext cx="235585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3D2BA8A-FD16-F94C-8CA6-F1A647587E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 order to embezzle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4D30846-7195-9F4B-9BAC-922DD4BD88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It is inefficient to withdraw money asking:</a:t>
            </a:r>
          </a:p>
          <a:p>
            <a:pPr lvl="1" eaLnBrk="1" hangingPunct="1"/>
            <a:r>
              <a:rPr lang="en-US" altLang="en-US" dirty="0">
                <a:solidFill>
                  <a:schemeClr val="accent2"/>
                </a:solidFill>
              </a:rPr>
              <a:t>“if it’s a checking account withdraw money this way, if it’s a Money Market account … etc.”</a:t>
            </a:r>
          </a:p>
          <a:p>
            <a:pPr lvl="1" eaLnBrk="1" hangingPunct="1"/>
            <a:r>
              <a:rPr lang="en-US" altLang="en-US" dirty="0"/>
              <a:t>It would be nice if your code will work for any kind of bank account automatically.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BE9E5506-0A4A-F843-A537-9186F3B908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Polymorphism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1AAD55F-6125-4541-B394-261D07ACC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3657600"/>
          </a:xfrm>
        </p:spPr>
        <p:txBody>
          <a:bodyPr lIns="0" tIns="0" rIns="0" bIns="0"/>
          <a:lstStyle/>
          <a:p>
            <a:pPr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b="1"/>
              <a:t>Exercise:</a:t>
            </a:r>
            <a:r>
              <a:rPr lang="en-GB" altLang="en-US" sz="2000"/>
              <a:t> Suppose we have the following:</a:t>
            </a:r>
          </a:p>
          <a:p>
            <a:pPr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2000"/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>
                <a:latin typeface="Courier New" panose="02070309020205020404" pitchFamily="49" charset="0"/>
              </a:rPr>
              <a:t>MMAcct x;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>
                <a:latin typeface="Courier New" panose="02070309020205020404" pitchFamily="49" charset="0"/>
              </a:rPr>
              <a:t>x = new MMAcct(“A1234”, 1000.00, 0.01);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>
                <a:latin typeface="Courier New" panose="02070309020205020404" pitchFamily="49" charset="0"/>
              </a:rPr>
              <a:t>BankAcct y;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>
                <a:latin typeface="Courier New" panose="02070309020205020404" pitchFamily="49" charset="0"/>
              </a:rPr>
              <a:t>y = x;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>
                <a:latin typeface="Courier New" panose="02070309020205020404" pitchFamily="49" charset="0"/>
              </a:rPr>
              <a:t>y.withdraw(50.00);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>
                <a:latin typeface="Courier New" panose="02070309020205020404" pitchFamily="49" charset="0"/>
              </a:rPr>
              <a:t>System.out.println(y.getBalance());</a:t>
            </a:r>
          </a:p>
          <a:p>
            <a:pPr lvl="1"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2000">
              <a:latin typeface="Courier New" panose="02070309020205020404" pitchFamily="49" charset="0"/>
            </a:endParaRPr>
          </a:p>
          <a:p>
            <a:pPr eaLnBrk="1" hangingPunct="1">
              <a:lnSpc>
                <a:spcPct val="94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/>
              <a:t>What gets printed?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86AB8040-7910-794A-838D-F0C4CA5DB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953000"/>
            <a:ext cx="510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removes $50 from the $1000 with the $10 fee = $940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6CC17D26-4F81-3146-80D7-E71E13B3E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35675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5050"/>
                </a:solidFill>
              </a:rPr>
              <a:t>You always choose which method to use </a:t>
            </a:r>
            <a:r>
              <a:rPr lang="en-US" altLang="en-US" b="1" dirty="0">
                <a:solidFill>
                  <a:srgbClr val="FF5050"/>
                </a:solidFill>
                <a:highlight>
                  <a:srgbClr val="FFFF00"/>
                </a:highlight>
              </a:rPr>
              <a:t>based on type of actual object </a:t>
            </a:r>
            <a:r>
              <a:rPr lang="en-US" altLang="en-US" dirty="0">
                <a:solidFill>
                  <a:srgbClr val="FF5050"/>
                </a:solidFill>
              </a:rPr>
              <a:t>not on type of reference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DD3CA87B-EE29-0E4A-8E30-9494A6174B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/>
              <a:t>Polymorphism (cont'd)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68D9689-C865-624D-8E07-E87153FB0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878388"/>
          </a:xfrm>
        </p:spPr>
        <p:txBody>
          <a:bodyPr lIns="0" tIns="0" rIns="0" bIns="0"/>
          <a:lstStyle/>
          <a:p>
            <a:pPr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b="1" dirty="0"/>
              <a:t>Late binding</a:t>
            </a:r>
            <a:r>
              <a:rPr lang="en-GB" altLang="en-US" sz="2000" dirty="0"/>
              <a:t>: When invoking a method, the version of the method that is called </a:t>
            </a:r>
            <a:r>
              <a:rPr lang="en-GB" altLang="en-US" sz="2000" dirty="0">
                <a:highlight>
                  <a:srgbClr val="FFFF00"/>
                </a:highlight>
              </a:rPr>
              <a:t>depends on the type of the </a:t>
            </a:r>
            <a:r>
              <a:rPr lang="en-GB" altLang="en-US" sz="2000" dirty="0">
                <a:solidFill>
                  <a:srgbClr val="FF5050"/>
                </a:solidFill>
                <a:highlight>
                  <a:srgbClr val="FFFF00"/>
                </a:highlight>
              </a:rPr>
              <a:t>object</a:t>
            </a:r>
            <a:r>
              <a:rPr lang="en-GB" altLang="en-US" sz="2000" dirty="0"/>
              <a:t>, not on the type of the </a:t>
            </a:r>
            <a:r>
              <a:rPr lang="en-GB" altLang="en-US" sz="2000" dirty="0">
                <a:solidFill>
                  <a:srgbClr val="FF5050"/>
                </a:solidFill>
              </a:rPr>
              <a:t>reference to</a:t>
            </a:r>
            <a:r>
              <a:rPr lang="en-GB" altLang="en-US" sz="2000" dirty="0"/>
              <a:t> the object.</a:t>
            </a:r>
          </a:p>
          <a:p>
            <a:pPr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2000" dirty="0"/>
          </a:p>
          <a:p>
            <a:pPr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dirty="0"/>
              <a:t>Called </a:t>
            </a:r>
            <a:r>
              <a:rPr lang="en-GB" altLang="en-US" sz="2000" b="1" dirty="0"/>
              <a:t>late binding </a:t>
            </a:r>
            <a:r>
              <a:rPr lang="en-GB" altLang="en-US" sz="2000" dirty="0"/>
              <a:t>because the type is not determined until the program is actually run.</a:t>
            </a:r>
          </a:p>
          <a:p>
            <a:pPr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2000" dirty="0"/>
          </a:p>
          <a:p>
            <a:pPr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b="1" dirty="0"/>
              <a:t>Polymorphism:</a:t>
            </a:r>
            <a:r>
              <a:rPr lang="en-GB" altLang="en-US" sz="2000" dirty="0"/>
              <a:t> There can be many forms of the same method.</a:t>
            </a:r>
          </a:p>
          <a:p>
            <a:pPr lvl="2"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dirty="0"/>
              <a:t>poly = many</a:t>
            </a:r>
          </a:p>
          <a:p>
            <a:pPr lvl="2"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dirty="0"/>
              <a:t>morph = shape</a:t>
            </a:r>
          </a:p>
          <a:p>
            <a:pPr lvl="1"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i="1" dirty="0">
                <a:solidFill>
                  <a:schemeClr val="accent2"/>
                </a:solidFill>
              </a:rPr>
              <a:t>There are many versions of the same method, and which one is called depends on what type of object you have when program runs.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2AE4355-1F71-EA47-8DC1-83492BECD9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Most important OOP concepts = </a:t>
            </a:r>
            <a:br>
              <a:rPr lang="en-US" altLang="en-US" sz="3600"/>
            </a:br>
            <a:r>
              <a:rPr lang="en-US" altLang="en-US" sz="3600"/>
              <a:t>A PIE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6FDD2AC-A70A-794D-9734-767779571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5050"/>
                </a:solidFill>
              </a:rPr>
              <a:t>A</a:t>
            </a:r>
            <a:r>
              <a:rPr lang="en-US" altLang="en-US"/>
              <a:t>bstraction = only know what you need to know. Ignore unnecessary details.</a:t>
            </a:r>
          </a:p>
          <a:p>
            <a:pPr eaLnBrk="1" hangingPunct="1"/>
            <a:r>
              <a:rPr lang="en-US" altLang="en-US">
                <a:solidFill>
                  <a:srgbClr val="FF5050"/>
                </a:solidFill>
              </a:rPr>
              <a:t>P</a:t>
            </a:r>
            <a:r>
              <a:rPr lang="en-US" altLang="en-US"/>
              <a:t>olymorphism = same method works different ways for many classes</a:t>
            </a:r>
          </a:p>
          <a:p>
            <a:pPr eaLnBrk="1" hangingPunct="1"/>
            <a:r>
              <a:rPr lang="en-US" altLang="en-US">
                <a:solidFill>
                  <a:srgbClr val="FF5050"/>
                </a:solidFill>
              </a:rPr>
              <a:t>I</a:t>
            </a:r>
            <a:r>
              <a:rPr lang="en-US" altLang="en-US"/>
              <a:t>nheritance = subclasses inherit methods from superclasses</a:t>
            </a:r>
          </a:p>
          <a:p>
            <a:pPr eaLnBrk="1" hangingPunct="1"/>
            <a:r>
              <a:rPr lang="en-US" altLang="en-US">
                <a:solidFill>
                  <a:srgbClr val="FF5050"/>
                </a:solidFill>
              </a:rPr>
              <a:t>E</a:t>
            </a:r>
            <a:r>
              <a:rPr lang="en-US" altLang="en-US"/>
              <a:t>ncapsulation = each class takes care of its own data.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1">
            <a:extLst>
              <a:ext uri="{FF2B5EF4-FFF2-40B4-BE49-F238E27FC236}">
                <a16:creationId xmlns:a16="http://schemas.microsoft.com/office/drawing/2014/main" id="{092E2727-558E-8346-BBD6-86E4E81448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dirty="0"/>
              <a:t>Polymorphism (example)</a:t>
            </a:r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8C1A90F3-E604-A640-BC0F-AC35AB1B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276725" cy="4878388"/>
          </a:xfrm>
        </p:spPr>
        <p:txBody>
          <a:bodyPr lIns="0" tIns="0" rIns="0" bIns="0"/>
          <a:lstStyle/>
          <a:p>
            <a:pPr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 b="1"/>
              <a:t>Exercise:</a:t>
            </a:r>
            <a:r>
              <a:rPr lang="en-GB" altLang="en-US" sz="2000"/>
              <a:t> Suppose we have the following code: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public class Foo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  public void method()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    System.out.println(“Hi!”);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public class Goo extends Foo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  public void method()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    System.out.println(“Bye!”);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public class Hoo extends Goo {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59" name="Rectangle 3">
            <a:extLst>
              <a:ext uri="{FF2B5EF4-FFF2-40B4-BE49-F238E27FC236}">
                <a16:creationId xmlns:a16="http://schemas.microsoft.com/office/drawing/2014/main" id="{75F96394-2DFD-6F41-9DA7-856D82548EBA}"/>
              </a:ext>
            </a:extLst>
          </p:cNvPr>
          <p:cNvSpPr>
            <a:spLocks noGrp="1" noChangeArrowheads="1"/>
          </p:cNvSpPr>
          <p:nvPr>
            <p:ph type="body" idx="2"/>
          </p:nvPr>
        </p:nvSpPr>
        <p:spPr>
          <a:xfrm>
            <a:off x="4718050" y="1600200"/>
            <a:ext cx="4276725" cy="2133600"/>
          </a:xfrm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2000"/>
              <a:t>What does the following print out?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  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  Foo x;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  x = new Hoo();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			</a:t>
            </a:r>
            <a:r>
              <a:rPr lang="en-GB" altLang="en-US" sz="1600">
                <a:solidFill>
                  <a:srgbClr val="FF5050"/>
                </a:solidFill>
                <a:latin typeface="Courier New" panose="02070309020205020404" pitchFamily="49" charset="0"/>
              </a:rPr>
              <a:t>// ok, cause a Hoo IS-A Foo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  x.method();</a:t>
            </a: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1600">
              <a:latin typeface="Courier New" panose="02070309020205020404" pitchFamily="49" charset="0"/>
            </a:endParaRPr>
          </a:p>
          <a:p>
            <a:pPr eaLnBrk="1" hangingPunct="1">
              <a:lnSpc>
                <a:spcPct val="88000"/>
              </a:lnSpc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sz="1600">
                <a:latin typeface="Courier New" panose="02070309020205020404" pitchFamily="49" charset="0"/>
              </a:rPr>
              <a:t>  </a:t>
            </a:r>
          </a:p>
          <a:p>
            <a:pPr eaLnBrk="1" hangingPunct="1">
              <a:buFont typeface="Tahom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1600">
              <a:latin typeface="Courier New" panose="02070309020205020404" pitchFamily="49" charset="0"/>
            </a:endParaRP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10104162-FE77-2C44-A001-984764B88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962400"/>
            <a:ext cx="3733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tx1"/>
                </a:solidFill>
              </a:rPr>
              <a:t>First draw the diagram</a:t>
            </a:r>
          </a:p>
          <a:p>
            <a:pPr>
              <a:spcBef>
                <a:spcPct val="50000"/>
              </a:spcBef>
            </a:pPr>
            <a:endParaRPr lang="en-US" altLang="en-US">
              <a:solidFill>
                <a:srgbClr val="FF5050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>
              <a:solidFill>
                <a:srgbClr val="FF5050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>
              <a:solidFill>
                <a:srgbClr val="FF505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5050"/>
                </a:solidFill>
              </a:rPr>
              <a:t>Bye!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F26DF2C-6A41-8947-BD5A-38925BC98F89}"/>
              </a:ext>
            </a:extLst>
          </p:cNvPr>
          <p:cNvGraphicFramePr/>
          <p:nvPr/>
        </p:nvGraphicFramePr>
        <p:xfrm>
          <a:off x="5867400" y="4419600"/>
          <a:ext cx="11684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allAtOnce"/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Lucida Sans Unicode"/>
        <a:cs typeface="Lucida Sans Unicode"/>
      </a:majorFont>
      <a:minorFont>
        <a:latin typeface="Tahoma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1160</Words>
  <Application>Microsoft Macintosh PowerPoint</Application>
  <PresentationFormat>On-screen Show (4:3)</PresentationFormat>
  <Paragraphs>234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Times New Roman</vt:lpstr>
      <vt:lpstr>Lucida Sans Unicode</vt:lpstr>
      <vt:lpstr>Arial</vt:lpstr>
      <vt:lpstr>Tahoma</vt:lpstr>
      <vt:lpstr>Times</vt:lpstr>
      <vt:lpstr>Courier New</vt:lpstr>
      <vt:lpstr>Default Design</vt:lpstr>
      <vt:lpstr>Object-Oriented Programming Part 3  Bank Account Embezzling</vt:lpstr>
      <vt:lpstr>Statement of Problem</vt:lpstr>
      <vt:lpstr>Review: Typecasts</vt:lpstr>
      <vt:lpstr>Typecasts (cont'd)</vt:lpstr>
      <vt:lpstr>In order to embezzle</vt:lpstr>
      <vt:lpstr>Polymorphism</vt:lpstr>
      <vt:lpstr>Polymorphism (cont'd)</vt:lpstr>
      <vt:lpstr>Most important OOP concepts =  A PIE</vt:lpstr>
      <vt:lpstr>Polymorphism (example)</vt:lpstr>
      <vt:lpstr>Polymorphism (cont'd)</vt:lpstr>
      <vt:lpstr>Polymorphism (cont'd)</vt:lpstr>
      <vt:lpstr>ArrayList Methods</vt:lpstr>
      <vt:lpstr>ArrayLists with Polymorphism</vt:lpstr>
      <vt:lpstr>A short aside</vt:lpstr>
      <vt:lpstr>ArrayLists (cont'd)</vt:lpstr>
      <vt:lpstr>ArrayLists (cont'd)</vt:lpstr>
      <vt:lpstr>End of Lecture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 Part 3</dc:title>
  <cp:lastModifiedBy>O'Grady-Cunniff, Dianne (CCPS)</cp:lastModifiedBy>
  <cp:revision>43</cp:revision>
  <dcterms:modified xsi:type="dcterms:W3CDTF">2018-02-16T00:46:35Z</dcterms:modified>
</cp:coreProperties>
</file>