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esignbombs.com/website-builder-showdown-wix-vs-squarespace-vs-virb-vs-weebly/" TargetMode="Externa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optenreviews.com/business/internet/best-web-design-software/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Tools and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6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3727150" cy="3541714"/>
          </a:xfrm>
        </p:spPr>
        <p:txBody>
          <a:bodyPr/>
          <a:lstStyle/>
          <a:p>
            <a:r>
              <a:rPr lang="en-US" dirty="0" smtClean="0"/>
              <a:t>Easy to </a:t>
            </a:r>
            <a:r>
              <a:rPr lang="en-US" smtClean="0"/>
              <a:t>find </a:t>
            </a:r>
            <a:br>
              <a:rPr lang="en-US" smtClean="0"/>
            </a:br>
            <a:r>
              <a:rPr lang="en-US" smtClean="0"/>
              <a:t>what </a:t>
            </a:r>
            <a:r>
              <a:rPr lang="en-US" dirty="0" smtClean="0"/>
              <a:t>you’re looking for?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11" y="1214278"/>
            <a:ext cx="6829168" cy="5144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9528" y="6358918"/>
            <a:ext cx="5616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www.orbitmedia.com</a:t>
            </a:r>
            <a:r>
              <a:rPr lang="en-US" dirty="0"/>
              <a:t>/blog/web-design-standards/</a:t>
            </a:r>
          </a:p>
        </p:txBody>
      </p:sp>
    </p:spTree>
    <p:extLst>
      <p:ext uri="{BB962C8B-B14F-4D97-AF65-F5344CB8AC3E}">
        <p14:creationId xmlns:p14="http://schemas.microsoft.com/office/powerpoint/2010/main" val="122169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design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336" y="6163655"/>
            <a:ext cx="9905999" cy="51486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https://www.designbombs.com/website-builder-showdown-wix-vs-squarespace-vs-virb-vs-weebly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28" y="1685273"/>
            <a:ext cx="7952253" cy="43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43232"/>
            <a:ext cx="9905998" cy="1478570"/>
          </a:xfrm>
        </p:spPr>
        <p:txBody>
          <a:bodyPr/>
          <a:lstStyle/>
          <a:p>
            <a:r>
              <a:rPr lang="en-US" dirty="0" smtClean="0"/>
              <a:t>Another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18" y="6255248"/>
            <a:ext cx="9905999" cy="60275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http://www.toptenreviews.com/business/internet/best-web-design-software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730376"/>
            <a:ext cx="9885938" cy="44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4233777" cy="3541714"/>
          </a:xfrm>
        </p:spPr>
        <p:txBody>
          <a:bodyPr/>
          <a:lstStyle/>
          <a:p>
            <a:r>
              <a:rPr lang="en-US" dirty="0" smtClean="0"/>
              <a:t>Color contrast</a:t>
            </a:r>
          </a:p>
          <a:p>
            <a:r>
              <a:rPr lang="en-US" dirty="0" smtClean="0"/>
              <a:t>Text size</a:t>
            </a:r>
          </a:p>
          <a:p>
            <a:r>
              <a:rPr lang="en-US" dirty="0" smtClean="0"/>
              <a:t>Accommodations for mobility </a:t>
            </a:r>
            <a:br>
              <a:rPr lang="en-US" dirty="0" smtClean="0"/>
            </a:br>
            <a:r>
              <a:rPr lang="en-US" dirty="0" smtClean="0"/>
              <a:t>or vision impaired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1" y="223101"/>
            <a:ext cx="6278479" cy="6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46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</TotalTime>
  <Words>34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Trebuchet MS</vt:lpstr>
      <vt:lpstr>Tw Cen MT</vt:lpstr>
      <vt:lpstr>Arial</vt:lpstr>
      <vt:lpstr>Circuit</vt:lpstr>
      <vt:lpstr>Web design</vt:lpstr>
      <vt:lpstr>usability</vt:lpstr>
      <vt:lpstr>Best design tools</vt:lpstr>
      <vt:lpstr>Another opinion</vt:lpstr>
      <vt:lpstr>accessibility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design</dc:title>
  <dc:creator>O'Grady-Cunniff, Dianne (CCPS)</dc:creator>
  <cp:lastModifiedBy>O'Grady-Cunniff, Dianne (CCPS)</cp:lastModifiedBy>
  <cp:revision>3</cp:revision>
  <dcterms:created xsi:type="dcterms:W3CDTF">2017-03-15T19:43:21Z</dcterms:created>
  <dcterms:modified xsi:type="dcterms:W3CDTF">2017-03-15T19:55:51Z</dcterms:modified>
</cp:coreProperties>
</file>