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4/23/17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pecial:Search?search=cockpit" TargetMode="External"/><Relationship Id="rId4" Type="http://schemas.openxmlformats.org/officeDocument/2006/relationships/hyperlink" Target="https://en.wikipedia.org/wiki/Special:Search?search=elevator" TargetMode="External"/><Relationship Id="rId5" Type="http://schemas.openxmlformats.org/officeDocument/2006/relationships/hyperlink" Target="https://en.wikipedia.org/wiki/Special:Search?search=flap" TargetMode="External"/><Relationship Id="rId6" Type="http://schemas.openxmlformats.org/officeDocument/2006/relationships/hyperlink" Target="https://en.wikipedia.org/wiki/Special:Search?search=fuselage" TargetMode="External"/><Relationship Id="rId7" Type="http://schemas.openxmlformats.org/officeDocument/2006/relationships/hyperlink" Target="https://en.wikipedia.org/wiki/Special:Search?search=horizontal+stabilizer" TargetMode="External"/><Relationship Id="rId8" Type="http://schemas.openxmlformats.org/officeDocument/2006/relationships/hyperlink" Target="https://en.wikipedia.org/wiki/Special:Search?search=rudder" TargetMode="External"/><Relationship Id="rId9" Type="http://schemas.openxmlformats.org/officeDocument/2006/relationships/hyperlink" Target="https://en.wikipedia.org/wiki/Special:Search?search=wing" TargetMode="Externa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Special:Search?search=ailero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Relationship Id="rId3" Type="http://schemas.openxmlformats.org/officeDocument/2006/relationships/image" Target="../media/image3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Refining a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08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and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Engineers are trained to design small-scale models and then test them to make them better. </a:t>
            </a:r>
            <a:endParaRPr lang="en-US" dirty="0" smtClean="0"/>
          </a:p>
          <a:p>
            <a:r>
              <a:rPr lang="en-US" dirty="0" smtClean="0"/>
              <a:t>Usually </a:t>
            </a:r>
            <a:r>
              <a:rPr lang="en-US" dirty="0"/>
              <a:t>they do this over and over again in order to achieve designs that perform as desired. </a:t>
            </a:r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/>
              <a:t>important part of this process is keeping track of each design change and its effect on the airplane's performance. </a:t>
            </a:r>
            <a:endParaRPr lang="en-US" dirty="0" smtClean="0"/>
          </a:p>
          <a:p>
            <a:r>
              <a:rPr lang="en-US" dirty="0" smtClean="0"/>
              <a:t>Does </a:t>
            </a:r>
            <a:r>
              <a:rPr lang="en-US" dirty="0"/>
              <a:t>the airplane go farther when one part of the wings is changed? </a:t>
            </a:r>
            <a:endParaRPr lang="en-US" dirty="0" smtClean="0"/>
          </a:p>
          <a:p>
            <a:r>
              <a:rPr lang="en-US" dirty="0" smtClean="0"/>
              <a:t>Or </a:t>
            </a:r>
            <a:r>
              <a:rPr lang="en-US" dirty="0"/>
              <a:t>does it fly farther when one part of the tail is modified without the wing modification?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25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Airplane control surfaces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17834"/>
            <a:ext cx="9601200" cy="52603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Label the plane &amp; describe what each part does</a:t>
            </a:r>
          </a:p>
          <a:p>
            <a:r>
              <a:rPr lang="en-US" i="1" dirty="0">
                <a:hlinkClick r:id="rId2"/>
              </a:rPr>
              <a:t>aileron:</a:t>
            </a:r>
            <a:r>
              <a:rPr lang="en-US" dirty="0"/>
              <a:t> The outward movable section </a:t>
            </a:r>
            <a:r>
              <a:rPr lang="en-US" dirty="0" smtClean="0"/>
              <a:t>the wing </a:t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/>
              <a:t>is used to make a turn. </a:t>
            </a:r>
            <a:r>
              <a:rPr lang="en-US" dirty="0"/>
              <a:t>A</a:t>
            </a:r>
            <a:r>
              <a:rPr lang="en-US" dirty="0" smtClean="0"/>
              <a:t>ilerons </a:t>
            </a:r>
            <a:r>
              <a:rPr lang="en-US" dirty="0"/>
              <a:t>move 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opposite </a:t>
            </a:r>
            <a:r>
              <a:rPr lang="en-US" dirty="0"/>
              <a:t>directions (one up, one down).</a:t>
            </a:r>
          </a:p>
          <a:p>
            <a:r>
              <a:rPr lang="en-US" i="1" dirty="0">
                <a:hlinkClick r:id="rId3"/>
              </a:rPr>
              <a:t>cockpit:</a:t>
            </a:r>
            <a:r>
              <a:rPr lang="en-US" dirty="0"/>
              <a:t> The space in an airplane fuselage for the pilot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the </a:t>
            </a:r>
            <a:r>
              <a:rPr lang="en-US" dirty="0" smtClean="0"/>
              <a:t>passengers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i="1" dirty="0" smtClean="0">
                <a:hlinkClick r:id="rId4"/>
              </a:rPr>
              <a:t>elevator</a:t>
            </a:r>
            <a:r>
              <a:rPr lang="en-US" i="1" dirty="0">
                <a:hlinkClick r:id="rId4"/>
              </a:rPr>
              <a:t>:</a:t>
            </a:r>
            <a:r>
              <a:rPr lang="en-US" dirty="0"/>
              <a:t> The movable horizontal section of the tail that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causes the </a:t>
            </a:r>
            <a:r>
              <a:rPr lang="en-US" dirty="0"/>
              <a:t>nose of the plane to move up and down.</a:t>
            </a:r>
          </a:p>
          <a:p>
            <a:r>
              <a:rPr lang="en-US" i="1" dirty="0">
                <a:hlinkClick r:id="rId5"/>
              </a:rPr>
              <a:t>flap:</a:t>
            </a:r>
            <a:r>
              <a:rPr lang="en-US" dirty="0"/>
              <a:t> A movable section of </a:t>
            </a:r>
            <a:r>
              <a:rPr lang="en-US" dirty="0" smtClean="0"/>
              <a:t>the wing </a:t>
            </a:r>
            <a:r>
              <a:rPr lang="en-US" dirty="0"/>
              <a:t>closest to the fuselage.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Flaps are </a:t>
            </a:r>
            <a:r>
              <a:rPr lang="en-US" dirty="0"/>
              <a:t>moved in the same direction (</a:t>
            </a:r>
            <a:r>
              <a:rPr lang="en-US" dirty="0" smtClean="0"/>
              <a:t>down) to add lift so the </a:t>
            </a:r>
            <a:r>
              <a:rPr lang="en-US" dirty="0"/>
              <a:t>airplane </a:t>
            </a:r>
            <a:r>
              <a:rPr lang="en-US" dirty="0" smtClean="0"/>
              <a:t>can fly </a:t>
            </a:r>
            <a:r>
              <a:rPr lang="en-US" dirty="0"/>
              <a:t>more slowly while </a:t>
            </a:r>
            <a:r>
              <a:rPr lang="en-US" dirty="0" smtClean="0"/>
              <a:t>still </a:t>
            </a:r>
            <a:r>
              <a:rPr lang="en-US" dirty="0"/>
              <a:t>creating enough lift to stay in the air.</a:t>
            </a:r>
          </a:p>
          <a:p>
            <a:r>
              <a:rPr lang="en-US" i="1" dirty="0">
                <a:hlinkClick r:id="rId6"/>
              </a:rPr>
              <a:t>fuselage:</a:t>
            </a:r>
            <a:r>
              <a:rPr lang="en-US" dirty="0"/>
              <a:t> The central body portion of an airplane </a:t>
            </a:r>
            <a:r>
              <a:rPr lang="en-US" dirty="0" smtClean="0"/>
              <a:t>for the </a:t>
            </a:r>
            <a:r>
              <a:rPr lang="en-US" dirty="0"/>
              <a:t>crew and passengers or cargo.</a:t>
            </a:r>
          </a:p>
          <a:p>
            <a:r>
              <a:rPr lang="en-US" i="1" dirty="0">
                <a:hlinkClick r:id="rId7"/>
              </a:rPr>
              <a:t>horizontal stabilizer:</a:t>
            </a:r>
            <a:r>
              <a:rPr lang="en-US" dirty="0"/>
              <a:t> The horizontal surface attached to the aft part of the fuselage that is used to balance the airplane.</a:t>
            </a:r>
          </a:p>
          <a:p>
            <a:r>
              <a:rPr lang="en-US" i="1" dirty="0" smtClean="0">
                <a:hlinkClick r:id="rId8"/>
              </a:rPr>
              <a:t>rudder</a:t>
            </a:r>
            <a:r>
              <a:rPr lang="en-US" i="1" dirty="0">
                <a:hlinkClick r:id="rId8"/>
              </a:rPr>
              <a:t>:</a:t>
            </a:r>
            <a:r>
              <a:rPr lang="en-US" dirty="0"/>
              <a:t> The movable vertical section of the tail that controls </a:t>
            </a:r>
            <a:r>
              <a:rPr lang="en-US" dirty="0" smtClean="0"/>
              <a:t>side to side movement</a:t>
            </a:r>
            <a:r>
              <a:rPr lang="en-US" dirty="0"/>
              <a:t>.</a:t>
            </a:r>
          </a:p>
          <a:p>
            <a:r>
              <a:rPr lang="en-US" i="1" dirty="0">
                <a:hlinkClick r:id="rId9"/>
              </a:rPr>
              <a:t>wing:</a:t>
            </a:r>
            <a:r>
              <a:rPr lang="en-US" dirty="0"/>
              <a:t> An airplane part that provides lift and supports most (if not all) of the aircraft weight </a:t>
            </a:r>
            <a:r>
              <a:rPr lang="en-US" dirty="0" smtClean="0"/>
              <a:t>while </a:t>
            </a:r>
            <a:r>
              <a:rPr lang="en-US" dirty="0"/>
              <a:t>in flight.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25204" y="792699"/>
            <a:ext cx="4254500" cy="294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310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5090984"/>
            <a:ext cx="9601200" cy="7764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Stall							Nose Dive</a:t>
            </a:r>
          </a:p>
          <a:p>
            <a:r>
              <a:rPr lang="en-US" dirty="0" smtClean="0"/>
              <a:t>Nose up too high, plane no longer flies		plane pointed straight down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384300"/>
            <a:ext cx="3568700" cy="3505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3262" y="1676400"/>
            <a:ext cx="4445000" cy="321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072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Systematically test and record results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519880"/>
            <a:ext cx="4132412" cy="4979773"/>
          </a:xfrm>
        </p:spPr>
      </p:pic>
      <p:sp>
        <p:nvSpPr>
          <p:cNvPr id="5" name="TextBox 4"/>
          <p:cNvSpPr txBox="1"/>
          <p:nvPr/>
        </p:nvSpPr>
        <p:spPr>
          <a:xfrm>
            <a:off x="6314303" y="1853514"/>
            <a:ext cx="49056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positive percent change is an improvement in distance</a:t>
            </a:r>
          </a:p>
          <a:p>
            <a:endParaRPr lang="en-US" dirty="0"/>
          </a:p>
          <a:p>
            <a:r>
              <a:rPr lang="en-US" dirty="0" smtClean="0"/>
              <a:t>A negative percent change is when the distance is shorter because of the change.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6655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34</TotalTime>
  <Words>138</Words>
  <Application>Microsoft Macintosh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Design</vt:lpstr>
      <vt:lpstr>Models and Testing</vt:lpstr>
      <vt:lpstr>Airplane control surfaces</vt:lpstr>
      <vt:lpstr>PowerPoint Presentation</vt:lpstr>
      <vt:lpstr>Systematically test and record results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</dc:title>
  <dc:creator>O'Grady-Cunniff, Dianne (CCPS)</dc:creator>
  <cp:lastModifiedBy>O'Grady-Cunniff, Dianne (CCPS)</cp:lastModifiedBy>
  <cp:revision>2</cp:revision>
  <dcterms:created xsi:type="dcterms:W3CDTF">2017-04-24T00:29:07Z</dcterms:created>
  <dcterms:modified xsi:type="dcterms:W3CDTF">2017-04-24T01:03:38Z</dcterms:modified>
</cp:coreProperties>
</file>